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5" r:id="rId3"/>
    <p:sldId id="261" r:id="rId4"/>
    <p:sldId id="263" r:id="rId5"/>
    <p:sldId id="259" r:id="rId6"/>
    <p:sldId id="271" r:id="rId7"/>
    <p:sldId id="267" r:id="rId8"/>
    <p:sldId id="260" r:id="rId9"/>
    <p:sldId id="266" r:id="rId10"/>
    <p:sldId id="269" r:id="rId11"/>
    <p:sldId id="270" r:id="rId12"/>
    <p:sldId id="272" r:id="rId13"/>
    <p:sldId id="273" r:id="rId14"/>
    <p:sldId id="274" r:id="rId15"/>
    <p:sldId id="275" r:id="rId16"/>
    <p:sldId id="276" r:id="rId17"/>
    <p:sldId id="257" r:id="rId18"/>
    <p:sldId id="268" r:id="rId19"/>
    <p:sldId id="277" r:id="rId20"/>
    <p:sldId id="262" r:id="rId21"/>
  </p:sldIdLst>
  <p:sldSz cx="18288000" cy="10287000"/>
  <p:notesSz cx="6858000" cy="9144000"/>
  <p:embeddedFontLst>
    <p:embeddedFont>
      <p:font typeface="Aileron Heavy" panose="020B0604020202020204" charset="0"/>
      <p:regular r:id="rId23"/>
      <p:bold r:id="rId24"/>
    </p:embeddedFont>
    <p:embeddedFont>
      <p:font typeface="Aileron Heavy Bold" panose="020B0604020202020204" charset="0"/>
      <p:regular r:id="rId25"/>
      <p:bold r:id="rId26"/>
    </p:embeddedFont>
    <p:embeddedFont>
      <p:font typeface="Aileron Regular" panose="020B0604020202020204" charset="0"/>
      <p:regular r:id="rId27"/>
    </p:embeddedFont>
    <p:embeddedFont>
      <p:font typeface="Aileron Regular Bold" panose="020B0604020202020204" charset="0"/>
      <p:regular r:id="rId28"/>
      <p:bold r:id="rId29"/>
    </p:embeddedFont>
    <p:embeddedFont>
      <p:font typeface="Blackadder ITC" panose="04020505051007020D02" pitchFamily="82" charset="0"/>
      <p:regular r:id="rId30"/>
    </p:embeddedFont>
    <p:embeddedFont>
      <p:font typeface="Calibri" panose="020F0502020204030204" pitchFamily="34" charset="0"/>
      <p:regular r:id="rId31"/>
      <p:bold r:id="rId32"/>
      <p:italic r:id="rId33"/>
      <p:boldItalic r:id="rId34"/>
    </p:embeddedFont>
    <p:embeddedFont>
      <p:font typeface="Clear Sans Regular" panose="020B0604020202020204" charset="0"/>
      <p:regular r:id="rId35"/>
      <p:bold r:id="rId36"/>
      <p:italic r:id="rId37"/>
      <p:boldItalic r:id="rId38"/>
    </p:embeddedFont>
    <p:embeddedFont>
      <p:font typeface="HK Grotesk Bold" panose="020B0604020202020204" charset="0"/>
      <p:regular r:id="rId39"/>
      <p:bold r:id="rId40"/>
      <p:italic r:id="rId41"/>
      <p:boldItalic r:id="rId42"/>
    </p:embeddedFont>
    <p:embeddedFont>
      <p:font typeface="MV Boli" panose="02000500030200090000" pitchFamily="2" charset="0"/>
      <p:regular r:id="rId43"/>
    </p:embeddedFont>
    <p:embeddedFont>
      <p:font typeface="Source Sans Pro" panose="020B0503030403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71"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A" userId="862d836e6f17e315" providerId="LiveId" clId="{6B854E9D-C17A-4451-92FA-084EF16E1F88}"/>
    <pc:docChg chg="undo custSel addSld delSld modSld sldOrd">
      <pc:chgData name="Singh A" userId="862d836e6f17e315" providerId="LiveId" clId="{6B854E9D-C17A-4451-92FA-084EF16E1F88}" dt="2021-01-24T10:43:12.590" v="1713" actId="13926"/>
      <pc:docMkLst>
        <pc:docMk/>
      </pc:docMkLst>
      <pc:sldChg chg="addSp modSp add mod ord">
        <pc:chgData name="Singh A" userId="862d836e6f17e315" providerId="LiveId" clId="{6B854E9D-C17A-4451-92FA-084EF16E1F88}" dt="2021-01-24T10:40:59.438" v="1683" actId="20577"/>
        <pc:sldMkLst>
          <pc:docMk/>
          <pc:sldMk cId="688137047" sldId="257"/>
        </pc:sldMkLst>
        <pc:spChg chg="add mod">
          <ac:chgData name="Singh A" userId="862d836e6f17e315" providerId="LiveId" clId="{6B854E9D-C17A-4451-92FA-084EF16E1F88}" dt="2021-01-24T10:40:59.438" v="1683" actId="20577"/>
          <ac:spMkLst>
            <pc:docMk/>
            <pc:sldMk cId="688137047" sldId="257"/>
            <ac:spMk id="20" creationId="{622EF714-C444-4C54-844E-CA7C9002C1C4}"/>
          </ac:spMkLst>
        </pc:spChg>
      </pc:sldChg>
      <pc:sldChg chg="addSp modSp mod">
        <pc:chgData name="Singh A" userId="862d836e6f17e315" providerId="LiveId" clId="{6B854E9D-C17A-4451-92FA-084EF16E1F88}" dt="2021-01-24T10:38:39.390" v="1556" actId="20577"/>
        <pc:sldMkLst>
          <pc:docMk/>
          <pc:sldMk cId="2879504127" sldId="259"/>
        </pc:sldMkLst>
        <pc:spChg chg="add mod">
          <ac:chgData name="Singh A" userId="862d836e6f17e315" providerId="LiveId" clId="{6B854E9D-C17A-4451-92FA-084EF16E1F88}" dt="2021-01-24T10:38:39.390" v="1556" actId="20577"/>
          <ac:spMkLst>
            <pc:docMk/>
            <pc:sldMk cId="2879504127" sldId="259"/>
            <ac:spMk id="45" creationId="{9ADA3A38-3827-4D3E-AC5C-1AEAF5EB1D1B}"/>
          </ac:spMkLst>
        </pc:spChg>
      </pc:sldChg>
      <pc:sldChg chg="addSp modSp add mod">
        <pc:chgData name="Singh A" userId="862d836e6f17e315" providerId="LiveId" clId="{6B854E9D-C17A-4451-92FA-084EF16E1F88}" dt="2021-01-24T10:39:20.248" v="1588" actId="20577"/>
        <pc:sldMkLst>
          <pc:docMk/>
          <pc:sldMk cId="1729274269" sldId="260"/>
        </pc:sldMkLst>
        <pc:spChg chg="add mod">
          <ac:chgData name="Singh A" userId="862d836e6f17e315" providerId="LiveId" clId="{6B854E9D-C17A-4451-92FA-084EF16E1F88}" dt="2021-01-24T10:39:20.248" v="1588" actId="20577"/>
          <ac:spMkLst>
            <pc:docMk/>
            <pc:sldMk cId="1729274269" sldId="260"/>
            <ac:spMk id="2" creationId="{6B77D1BB-DD6A-4766-B395-321D60641E8E}"/>
          </ac:spMkLst>
        </pc:spChg>
        <pc:spChg chg="add mod">
          <ac:chgData name="Singh A" userId="862d836e6f17e315" providerId="LiveId" clId="{6B854E9D-C17A-4451-92FA-084EF16E1F88}" dt="2021-01-24T09:43:46.309" v="4"/>
          <ac:spMkLst>
            <pc:docMk/>
            <pc:sldMk cId="1729274269" sldId="260"/>
            <ac:spMk id="5" creationId="{AA1C7F11-A0F4-4DC3-A623-B60B862B8B62}"/>
          </ac:spMkLst>
        </pc:spChg>
        <pc:spChg chg="add mod">
          <ac:chgData name="Singh A" userId="862d836e6f17e315" providerId="LiveId" clId="{6B854E9D-C17A-4451-92FA-084EF16E1F88}" dt="2021-01-24T09:45:01.645" v="117" actId="14100"/>
          <ac:spMkLst>
            <pc:docMk/>
            <pc:sldMk cId="1729274269" sldId="260"/>
            <ac:spMk id="6" creationId="{287981AD-3164-4FD5-A88C-2D5F90D99C0E}"/>
          </ac:spMkLst>
        </pc:spChg>
        <pc:spChg chg="mod">
          <ac:chgData name="Singh A" userId="862d836e6f17e315" providerId="LiveId" clId="{6B854E9D-C17A-4451-92FA-084EF16E1F88}" dt="2021-01-24T09:43:28.968" v="1" actId="1076"/>
          <ac:spMkLst>
            <pc:docMk/>
            <pc:sldMk cId="1729274269" sldId="260"/>
            <ac:spMk id="15" creationId="{8A26282F-AC8B-6046-AB26-76041CF59BE1}"/>
          </ac:spMkLst>
        </pc:spChg>
        <pc:picChg chg="add mod">
          <ac:chgData name="Singh A" userId="862d836e6f17e315" providerId="LiveId" clId="{6B854E9D-C17A-4451-92FA-084EF16E1F88}" dt="2021-01-24T09:43:46.309" v="4"/>
          <ac:picMkLst>
            <pc:docMk/>
            <pc:sldMk cId="1729274269" sldId="260"/>
            <ac:picMk id="7" creationId="{E377369C-6EA2-41FE-9B19-2896B86FE2A2}"/>
          </ac:picMkLst>
        </pc:picChg>
        <pc:picChg chg="mod">
          <ac:chgData name="Singh A" userId="862d836e6f17e315" providerId="LiveId" clId="{6B854E9D-C17A-4451-92FA-084EF16E1F88}" dt="2021-01-24T09:43:33.607" v="2" actId="1076"/>
          <ac:picMkLst>
            <pc:docMk/>
            <pc:sldMk cId="1729274269" sldId="260"/>
            <ac:picMk id="14" creationId="{BBF2FAA3-0D76-934D-9EDA-A4CC7B6A90A0}"/>
          </ac:picMkLst>
        </pc:picChg>
        <pc:picChg chg="mod">
          <ac:chgData name="Singh A" userId="862d836e6f17e315" providerId="LiveId" clId="{6B854E9D-C17A-4451-92FA-084EF16E1F88}" dt="2021-01-24T09:43:36.265" v="3" actId="1076"/>
          <ac:picMkLst>
            <pc:docMk/>
            <pc:sldMk cId="1729274269" sldId="260"/>
            <ac:picMk id="17" creationId="{D8A46174-607F-2B4B-B502-D0F7B990572F}"/>
          </ac:picMkLst>
        </pc:picChg>
      </pc:sldChg>
      <pc:sldChg chg="addSp modSp mod">
        <pc:chgData name="Singh A" userId="862d836e6f17e315" providerId="LiveId" clId="{6B854E9D-C17A-4451-92FA-084EF16E1F88}" dt="2021-01-24T10:38:24.819" v="1547" actId="1076"/>
        <pc:sldMkLst>
          <pc:docMk/>
          <pc:sldMk cId="2813051250" sldId="261"/>
        </pc:sldMkLst>
        <pc:spChg chg="add mod">
          <ac:chgData name="Singh A" userId="862d836e6f17e315" providerId="LiveId" clId="{6B854E9D-C17A-4451-92FA-084EF16E1F88}" dt="2021-01-24T10:38:24.819" v="1547" actId="1076"/>
          <ac:spMkLst>
            <pc:docMk/>
            <pc:sldMk cId="2813051250" sldId="261"/>
            <ac:spMk id="7" creationId="{A89461E6-A53C-4D63-BC9A-CCE4B772050A}"/>
          </ac:spMkLst>
        </pc:spChg>
      </pc:sldChg>
      <pc:sldChg chg="addSp modSp">
        <pc:chgData name="Singh A" userId="862d836e6f17e315" providerId="LiveId" clId="{6B854E9D-C17A-4451-92FA-084EF16E1F88}" dt="2021-01-24T10:38:27.795" v="1548"/>
        <pc:sldMkLst>
          <pc:docMk/>
          <pc:sldMk cId="4027855747" sldId="263"/>
        </pc:sldMkLst>
        <pc:spChg chg="add mod">
          <ac:chgData name="Singh A" userId="862d836e6f17e315" providerId="LiveId" clId="{6B854E9D-C17A-4451-92FA-084EF16E1F88}" dt="2021-01-24T10:38:27.795" v="1548"/>
          <ac:spMkLst>
            <pc:docMk/>
            <pc:sldMk cId="4027855747" sldId="263"/>
            <ac:spMk id="7" creationId="{C58099CB-6A65-40D6-8DE6-9A4374F7DC43}"/>
          </ac:spMkLst>
        </pc:spChg>
      </pc:sldChg>
      <pc:sldChg chg="addSp modSp mod">
        <pc:chgData name="Singh A" userId="862d836e6f17e315" providerId="LiveId" clId="{6B854E9D-C17A-4451-92FA-084EF16E1F88}" dt="2021-01-24T10:38:17.219" v="1545" actId="20577"/>
        <pc:sldMkLst>
          <pc:docMk/>
          <pc:sldMk cId="509588979" sldId="265"/>
        </pc:sldMkLst>
        <pc:spChg chg="add mod">
          <ac:chgData name="Singh A" userId="862d836e6f17e315" providerId="LiveId" clId="{6B854E9D-C17A-4451-92FA-084EF16E1F88}" dt="2021-01-24T10:38:17.219" v="1545" actId="20577"/>
          <ac:spMkLst>
            <pc:docMk/>
            <pc:sldMk cId="509588979" sldId="265"/>
            <ac:spMk id="2" creationId="{72729703-48A9-4FF6-B61D-9DA4EFCA0EBB}"/>
          </ac:spMkLst>
        </pc:spChg>
      </pc:sldChg>
      <pc:sldChg chg="addSp modSp add mod">
        <pc:chgData name="Singh A" userId="862d836e6f17e315" providerId="LiveId" clId="{6B854E9D-C17A-4451-92FA-084EF16E1F88}" dt="2021-01-24T10:39:34.718" v="1604" actId="20577"/>
        <pc:sldMkLst>
          <pc:docMk/>
          <pc:sldMk cId="3870689407" sldId="266"/>
        </pc:sldMkLst>
        <pc:spChg chg="add mod">
          <ac:chgData name="Singh A" userId="862d836e6f17e315" providerId="LiveId" clId="{6B854E9D-C17A-4451-92FA-084EF16E1F88}" dt="2021-01-24T09:44:23.673" v="41"/>
          <ac:spMkLst>
            <pc:docMk/>
            <pc:sldMk cId="3870689407" sldId="266"/>
            <ac:spMk id="4" creationId="{1325E3CB-FDDD-4D0C-B628-108CFF644235}"/>
          </ac:spMkLst>
        </pc:spChg>
        <pc:spChg chg="add mod">
          <ac:chgData name="Singh A" userId="862d836e6f17e315" providerId="LiveId" clId="{6B854E9D-C17A-4451-92FA-084EF16E1F88}" dt="2021-01-24T09:45:34.155" v="167" actId="14100"/>
          <ac:spMkLst>
            <pc:docMk/>
            <pc:sldMk cId="3870689407" sldId="266"/>
            <ac:spMk id="6" creationId="{7D9A63FA-835A-4181-8369-6ED6F99A75DA}"/>
          </ac:spMkLst>
        </pc:spChg>
        <pc:spChg chg="add mod">
          <ac:chgData name="Singh A" userId="862d836e6f17e315" providerId="LiveId" clId="{6B854E9D-C17A-4451-92FA-084EF16E1F88}" dt="2021-01-24T10:39:34.718" v="1604" actId="20577"/>
          <ac:spMkLst>
            <pc:docMk/>
            <pc:sldMk cId="3870689407" sldId="266"/>
            <ac:spMk id="8" creationId="{68F5779C-CBAB-4ECD-86B2-30BB772936FB}"/>
          </ac:spMkLst>
        </pc:spChg>
        <pc:picChg chg="mod">
          <ac:chgData name="Singh A" userId="862d836e6f17e315" providerId="LiveId" clId="{6B854E9D-C17A-4451-92FA-084EF16E1F88}" dt="2021-01-24T09:44:11.443" v="39" actId="1076"/>
          <ac:picMkLst>
            <pc:docMk/>
            <pc:sldMk cId="3870689407" sldId="266"/>
            <ac:picMk id="3" creationId="{BA3C700C-5CCF-584F-9493-45A610D7DD82}"/>
          </ac:picMkLst>
        </pc:picChg>
        <pc:picChg chg="mod">
          <ac:chgData name="Singh A" userId="862d836e6f17e315" providerId="LiveId" clId="{6B854E9D-C17A-4451-92FA-084EF16E1F88}" dt="2021-01-24T09:44:15.316" v="40" actId="1076"/>
          <ac:picMkLst>
            <pc:docMk/>
            <pc:sldMk cId="3870689407" sldId="266"/>
            <ac:picMk id="5" creationId="{E2B53678-EB59-F84B-AE9C-7E2F6E020ECA}"/>
          </ac:picMkLst>
        </pc:picChg>
        <pc:picChg chg="add mod">
          <ac:chgData name="Singh A" userId="862d836e6f17e315" providerId="LiveId" clId="{6B854E9D-C17A-4451-92FA-084EF16E1F88}" dt="2021-01-24T09:44:23.673" v="41"/>
          <ac:picMkLst>
            <pc:docMk/>
            <pc:sldMk cId="3870689407" sldId="266"/>
            <ac:picMk id="7" creationId="{434C323A-EB66-4771-B125-34D8AD024D2C}"/>
          </ac:picMkLst>
        </pc:picChg>
      </pc:sldChg>
      <pc:sldChg chg="addSp delSp modSp add mod ord">
        <pc:chgData name="Singh A" userId="862d836e6f17e315" providerId="LiveId" clId="{6B854E9D-C17A-4451-92FA-084EF16E1F88}" dt="2021-01-24T10:39:08.442" v="1581" actId="1076"/>
        <pc:sldMkLst>
          <pc:docMk/>
          <pc:sldMk cId="4220823348" sldId="267"/>
        </pc:sldMkLst>
        <pc:spChg chg="mod">
          <ac:chgData name="Singh A" userId="862d836e6f17e315" providerId="LiveId" clId="{6B854E9D-C17A-4451-92FA-084EF16E1F88}" dt="2021-01-24T09:46:31.674" v="180" actId="1076"/>
          <ac:spMkLst>
            <pc:docMk/>
            <pc:sldMk cId="4220823348" sldId="267"/>
            <ac:spMk id="6" creationId="{7BEAF3F9-566F-B045-A47F-B012471B8DCD}"/>
          </ac:spMkLst>
        </pc:spChg>
        <pc:spChg chg="add mod">
          <ac:chgData name="Singh A" userId="862d836e6f17e315" providerId="LiveId" clId="{6B854E9D-C17A-4451-92FA-084EF16E1F88}" dt="2021-01-24T09:46:11.587" v="176"/>
          <ac:spMkLst>
            <pc:docMk/>
            <pc:sldMk cId="4220823348" sldId="267"/>
            <ac:spMk id="7" creationId="{5A52EA8A-FC31-4169-99C9-438D2D143A5E}"/>
          </ac:spMkLst>
        </pc:spChg>
        <pc:spChg chg="add mod">
          <ac:chgData name="Singh A" userId="862d836e6f17e315" providerId="LiveId" clId="{6B854E9D-C17A-4451-92FA-084EF16E1F88}" dt="2021-01-24T09:46:43.347" v="204" actId="20577"/>
          <ac:spMkLst>
            <pc:docMk/>
            <pc:sldMk cId="4220823348" sldId="267"/>
            <ac:spMk id="8" creationId="{443080C8-E897-48AB-8ED2-FA9E94AE7962}"/>
          </ac:spMkLst>
        </pc:spChg>
        <pc:spChg chg="add del mod">
          <ac:chgData name="Singh A" userId="862d836e6f17e315" providerId="LiveId" clId="{6B854E9D-C17A-4451-92FA-084EF16E1F88}" dt="2021-01-24T09:53:35.007" v="378"/>
          <ac:spMkLst>
            <pc:docMk/>
            <pc:sldMk cId="4220823348" sldId="267"/>
            <ac:spMk id="10" creationId="{15A48C6E-BD24-4BB9-B013-A0DE1EBB3BF9}"/>
          </ac:spMkLst>
        </pc:spChg>
        <pc:spChg chg="add mod">
          <ac:chgData name="Singh A" userId="862d836e6f17e315" providerId="LiveId" clId="{6B854E9D-C17A-4451-92FA-084EF16E1F88}" dt="2021-01-24T10:39:08.442" v="1581" actId="1076"/>
          <ac:spMkLst>
            <pc:docMk/>
            <pc:sldMk cId="4220823348" sldId="267"/>
            <ac:spMk id="12" creationId="{82AED027-186D-4D80-AAF9-936A40571F88}"/>
          </ac:spMkLst>
        </pc:spChg>
        <pc:picChg chg="mod">
          <ac:chgData name="Singh A" userId="862d836e6f17e315" providerId="LiveId" clId="{6B854E9D-C17A-4451-92FA-084EF16E1F88}" dt="2021-01-24T09:46:26.137" v="178" actId="1076"/>
          <ac:picMkLst>
            <pc:docMk/>
            <pc:sldMk cId="4220823348" sldId="267"/>
            <ac:picMk id="3" creationId="{734F0B0B-2C6D-604D-9B3C-745E89509B30}"/>
          </ac:picMkLst>
        </pc:picChg>
        <pc:picChg chg="mod">
          <ac:chgData name="Singh A" userId="862d836e6f17e315" providerId="LiveId" clId="{6B854E9D-C17A-4451-92FA-084EF16E1F88}" dt="2021-01-24T09:46:34.544" v="181" actId="1076"/>
          <ac:picMkLst>
            <pc:docMk/>
            <pc:sldMk cId="4220823348" sldId="267"/>
            <ac:picMk id="5" creationId="{51B64940-72E1-D04B-80D3-1F8DA5F67864}"/>
          </ac:picMkLst>
        </pc:picChg>
        <pc:picChg chg="add mod">
          <ac:chgData name="Singh A" userId="862d836e6f17e315" providerId="LiveId" clId="{6B854E9D-C17A-4451-92FA-084EF16E1F88}" dt="2021-01-24T09:46:20.087" v="177"/>
          <ac:picMkLst>
            <pc:docMk/>
            <pc:sldMk cId="4220823348" sldId="267"/>
            <ac:picMk id="9" creationId="{B0A36AC9-0246-44F1-9512-D1E6ABE0F9BD}"/>
          </ac:picMkLst>
        </pc:picChg>
        <pc:picChg chg="add del mod">
          <ac:chgData name="Singh A" userId="862d836e6f17e315" providerId="LiveId" clId="{6B854E9D-C17A-4451-92FA-084EF16E1F88}" dt="2021-01-24T09:53:35.007" v="378"/>
          <ac:picMkLst>
            <pc:docMk/>
            <pc:sldMk cId="4220823348" sldId="267"/>
            <ac:picMk id="11" creationId="{C0EBFD81-AE42-4EF5-BE7C-36F96DE583F4}"/>
          </ac:picMkLst>
        </pc:picChg>
      </pc:sldChg>
      <pc:sldChg chg="addSp delSp modSp add del mod">
        <pc:chgData name="Singh A" userId="862d836e6f17e315" providerId="LiveId" clId="{6B854E9D-C17A-4451-92FA-084EF16E1F88}" dt="2021-01-24T10:12:05.015" v="663" actId="47"/>
        <pc:sldMkLst>
          <pc:docMk/>
          <pc:sldMk cId="2845053438" sldId="268"/>
        </pc:sldMkLst>
        <pc:spChg chg="add mod">
          <ac:chgData name="Singh A" userId="862d836e6f17e315" providerId="LiveId" clId="{6B854E9D-C17A-4451-92FA-084EF16E1F88}" dt="2021-01-24T09:52:50.020" v="376" actId="255"/>
          <ac:spMkLst>
            <pc:docMk/>
            <pc:sldMk cId="2845053438" sldId="268"/>
            <ac:spMk id="4" creationId="{1134536B-FCFE-4765-9989-237C06ED831A}"/>
          </ac:spMkLst>
        </pc:spChg>
        <pc:spChg chg="del">
          <ac:chgData name="Singh A" userId="862d836e6f17e315" providerId="LiveId" clId="{6B854E9D-C17A-4451-92FA-084EF16E1F88}" dt="2021-01-24T09:49:09.996" v="208" actId="478"/>
          <ac:spMkLst>
            <pc:docMk/>
            <pc:sldMk cId="2845053438" sldId="268"/>
            <ac:spMk id="6" creationId="{7BEAF3F9-566F-B045-A47F-B012471B8DCD}"/>
          </ac:spMkLst>
        </pc:spChg>
        <pc:spChg chg="mod">
          <ac:chgData name="Singh A" userId="862d836e6f17e315" providerId="LiveId" clId="{6B854E9D-C17A-4451-92FA-084EF16E1F88}" dt="2021-01-24T09:50:58.427" v="246" actId="20577"/>
          <ac:spMkLst>
            <pc:docMk/>
            <pc:sldMk cId="2845053438" sldId="268"/>
            <ac:spMk id="8" creationId="{443080C8-E897-48AB-8ED2-FA9E94AE7962}"/>
          </ac:spMkLst>
        </pc:spChg>
        <pc:spChg chg="add mod">
          <ac:chgData name="Singh A" userId="862d836e6f17e315" providerId="LiveId" clId="{6B854E9D-C17A-4451-92FA-084EF16E1F88}" dt="2021-01-24T09:52:41.212" v="375" actId="20577"/>
          <ac:spMkLst>
            <pc:docMk/>
            <pc:sldMk cId="2845053438" sldId="268"/>
            <ac:spMk id="10" creationId="{89CA261A-76DA-4F81-95B4-320732475494}"/>
          </ac:spMkLst>
        </pc:spChg>
        <pc:picChg chg="del">
          <ac:chgData name="Singh A" userId="862d836e6f17e315" providerId="LiveId" clId="{6B854E9D-C17A-4451-92FA-084EF16E1F88}" dt="2021-01-24T09:46:55.725" v="206" actId="478"/>
          <ac:picMkLst>
            <pc:docMk/>
            <pc:sldMk cId="2845053438" sldId="268"/>
            <ac:picMk id="3" creationId="{734F0B0B-2C6D-604D-9B3C-745E89509B30}"/>
          </ac:picMkLst>
        </pc:picChg>
        <pc:picChg chg="del">
          <ac:chgData name="Singh A" userId="862d836e6f17e315" providerId="LiveId" clId="{6B854E9D-C17A-4451-92FA-084EF16E1F88}" dt="2021-01-24T09:46:57.281" v="207" actId="478"/>
          <ac:picMkLst>
            <pc:docMk/>
            <pc:sldMk cId="2845053438" sldId="268"/>
            <ac:picMk id="5" creationId="{51B64940-72E1-D04B-80D3-1F8DA5F67864}"/>
          </ac:picMkLst>
        </pc:picChg>
      </pc:sldChg>
      <pc:sldChg chg="addSp modSp add mod ord">
        <pc:chgData name="Singh A" userId="862d836e6f17e315" providerId="LiveId" clId="{6B854E9D-C17A-4451-92FA-084EF16E1F88}" dt="2021-01-24T10:41:07.873" v="1690" actId="20577"/>
        <pc:sldMkLst>
          <pc:docMk/>
          <pc:sldMk cId="3417414338" sldId="268"/>
        </pc:sldMkLst>
        <pc:spChg chg="add mod">
          <ac:chgData name="Singh A" userId="862d836e6f17e315" providerId="LiveId" clId="{6B854E9D-C17A-4451-92FA-084EF16E1F88}" dt="2021-01-24T10:41:07.873" v="1690" actId="20577"/>
          <ac:spMkLst>
            <pc:docMk/>
            <pc:sldMk cId="3417414338" sldId="268"/>
            <ac:spMk id="20" creationId="{3204E54F-9BCC-4807-B0F7-128C17B40D2D}"/>
          </ac:spMkLst>
        </pc:spChg>
      </pc:sldChg>
      <pc:sldChg chg="addSp delSp modSp add mod">
        <pc:chgData name="Singh A" userId="862d836e6f17e315" providerId="LiveId" clId="{6B854E9D-C17A-4451-92FA-084EF16E1F88}" dt="2021-01-24T10:39:42.808" v="1611" actId="20577"/>
        <pc:sldMkLst>
          <pc:docMk/>
          <pc:sldMk cId="1669684064" sldId="269"/>
        </pc:sldMkLst>
        <pc:spChg chg="del">
          <ac:chgData name="Singh A" userId="862d836e6f17e315" providerId="LiveId" clId="{6B854E9D-C17A-4451-92FA-084EF16E1F88}" dt="2021-01-24T09:53:52.540" v="381" actId="478"/>
          <ac:spMkLst>
            <pc:docMk/>
            <pc:sldMk cId="1669684064" sldId="269"/>
            <ac:spMk id="4" creationId="{1134536B-FCFE-4765-9989-237C06ED831A}"/>
          </ac:spMkLst>
        </pc:spChg>
        <pc:spChg chg="del">
          <ac:chgData name="Singh A" userId="862d836e6f17e315" providerId="LiveId" clId="{6B854E9D-C17A-4451-92FA-084EF16E1F88}" dt="2021-01-24T09:53:49.259" v="380" actId="478"/>
          <ac:spMkLst>
            <pc:docMk/>
            <pc:sldMk cId="1669684064" sldId="269"/>
            <ac:spMk id="10" creationId="{89CA261A-76DA-4F81-95B4-320732475494}"/>
          </ac:spMkLst>
        </pc:spChg>
        <pc:spChg chg="add mod">
          <ac:chgData name="Singh A" userId="862d836e6f17e315" providerId="LiveId" clId="{6B854E9D-C17A-4451-92FA-084EF16E1F88}" dt="2021-01-24T09:59:34.512" v="390" actId="1076"/>
          <ac:spMkLst>
            <pc:docMk/>
            <pc:sldMk cId="1669684064" sldId="269"/>
            <ac:spMk id="11" creationId="{96E80190-6BD5-4C2C-916C-D3FEBC898916}"/>
          </ac:spMkLst>
        </pc:spChg>
        <pc:spChg chg="add del">
          <ac:chgData name="Singh A" userId="862d836e6f17e315" providerId="LiveId" clId="{6B854E9D-C17A-4451-92FA-084EF16E1F88}" dt="2021-01-24T10:01:13.292" v="409" actId="22"/>
          <ac:spMkLst>
            <pc:docMk/>
            <pc:sldMk cId="1669684064" sldId="269"/>
            <ac:spMk id="14" creationId="{A94814EF-81C9-4463-B223-4DB71D36E1AD}"/>
          </ac:spMkLst>
        </pc:spChg>
        <pc:spChg chg="add del mod">
          <ac:chgData name="Singh A" userId="862d836e6f17e315" providerId="LiveId" clId="{6B854E9D-C17A-4451-92FA-084EF16E1F88}" dt="2021-01-24T10:02:22.392" v="533" actId="113"/>
          <ac:spMkLst>
            <pc:docMk/>
            <pc:sldMk cId="1669684064" sldId="269"/>
            <ac:spMk id="15" creationId="{F399877A-448A-4456-BFEC-65459D4CD2B8}"/>
          </ac:spMkLst>
        </pc:spChg>
        <pc:spChg chg="add mod">
          <ac:chgData name="Singh A" userId="862d836e6f17e315" providerId="LiveId" clId="{6B854E9D-C17A-4451-92FA-084EF16E1F88}" dt="2021-01-24T10:39:42.808" v="1611" actId="20577"/>
          <ac:spMkLst>
            <pc:docMk/>
            <pc:sldMk cId="1669684064" sldId="269"/>
            <ac:spMk id="16" creationId="{FD1641A5-9B85-4EF9-B6DB-60BE7F357A5A}"/>
          </ac:spMkLst>
        </pc:spChg>
        <pc:picChg chg="add mod">
          <ac:chgData name="Singh A" userId="862d836e6f17e315" providerId="LiveId" clId="{6B854E9D-C17A-4451-92FA-084EF16E1F88}" dt="2021-01-24T10:00:29.383" v="400" actId="1076"/>
          <ac:picMkLst>
            <pc:docMk/>
            <pc:sldMk cId="1669684064" sldId="269"/>
            <ac:picMk id="3" creationId="{7ABD1C9E-EEDC-4F68-84A6-3464DA85FAA8}"/>
          </ac:picMkLst>
        </pc:picChg>
        <pc:picChg chg="add mod">
          <ac:chgData name="Singh A" userId="862d836e6f17e315" providerId="LiveId" clId="{6B854E9D-C17A-4451-92FA-084EF16E1F88}" dt="2021-01-24T10:00:40.591" v="405" actId="1076"/>
          <ac:picMkLst>
            <pc:docMk/>
            <pc:sldMk cId="1669684064" sldId="269"/>
            <ac:picMk id="6" creationId="{3324F49C-CCE3-45BC-BD05-1F3E5EB27335}"/>
          </ac:picMkLst>
        </pc:picChg>
        <pc:picChg chg="add mod">
          <ac:chgData name="Singh A" userId="862d836e6f17e315" providerId="LiveId" clId="{6B854E9D-C17A-4451-92FA-084EF16E1F88}" dt="2021-01-24T10:01:11.497" v="408" actId="1076"/>
          <ac:picMkLst>
            <pc:docMk/>
            <pc:sldMk cId="1669684064" sldId="269"/>
            <ac:picMk id="12" creationId="{AC3FFA3B-4F9F-4E4A-8E8E-D1A6CEA388A3}"/>
          </ac:picMkLst>
        </pc:picChg>
      </pc:sldChg>
      <pc:sldChg chg="addSp modSp add mod">
        <pc:chgData name="Singh A" userId="862d836e6f17e315" providerId="LiveId" clId="{6B854E9D-C17A-4451-92FA-084EF16E1F88}" dt="2021-01-24T10:39:54.633" v="1620" actId="20577"/>
        <pc:sldMkLst>
          <pc:docMk/>
          <pc:sldMk cId="2213950902" sldId="270"/>
        </pc:sldMkLst>
        <pc:spChg chg="mod">
          <ac:chgData name="Singh A" userId="862d836e6f17e315" providerId="LiveId" clId="{6B854E9D-C17A-4451-92FA-084EF16E1F88}" dt="2021-01-24T10:08:10.161" v="654" actId="1076"/>
          <ac:spMkLst>
            <pc:docMk/>
            <pc:sldMk cId="2213950902" sldId="270"/>
            <ac:spMk id="4" creationId="{1134536B-FCFE-4765-9989-237C06ED831A}"/>
          </ac:spMkLst>
        </pc:spChg>
        <pc:spChg chg="mod">
          <ac:chgData name="Singh A" userId="862d836e6f17e315" providerId="LiveId" clId="{6B854E9D-C17A-4451-92FA-084EF16E1F88}" dt="2021-01-24T10:08:07.257" v="653" actId="1076"/>
          <ac:spMkLst>
            <pc:docMk/>
            <pc:sldMk cId="2213950902" sldId="270"/>
            <ac:spMk id="10" creationId="{89CA261A-76DA-4F81-95B4-320732475494}"/>
          </ac:spMkLst>
        </pc:spChg>
        <pc:spChg chg="add mod">
          <ac:chgData name="Singh A" userId="862d836e6f17e315" providerId="LiveId" clId="{6B854E9D-C17A-4451-92FA-084EF16E1F88}" dt="2021-01-24T10:39:54.633" v="1620" actId="20577"/>
          <ac:spMkLst>
            <pc:docMk/>
            <pc:sldMk cId="2213950902" sldId="270"/>
            <ac:spMk id="11" creationId="{ECCF8D13-B2A9-4A9E-9F41-180F8A6993F9}"/>
          </ac:spMkLst>
        </pc:spChg>
        <pc:picChg chg="add mod">
          <ac:chgData name="Singh A" userId="862d836e6f17e315" providerId="LiveId" clId="{6B854E9D-C17A-4451-92FA-084EF16E1F88}" dt="2021-01-24T10:08:22.058" v="658" actId="14100"/>
          <ac:picMkLst>
            <pc:docMk/>
            <pc:sldMk cId="2213950902" sldId="270"/>
            <ac:picMk id="3" creationId="{5015A84A-4A3E-417F-8360-F5EC2B39D497}"/>
          </ac:picMkLst>
        </pc:picChg>
      </pc:sldChg>
      <pc:sldChg chg="addSp modSp del mod delDesignElem">
        <pc:chgData name="Singh A" userId="862d836e6f17e315" providerId="LiveId" clId="{6B854E9D-C17A-4451-92FA-084EF16E1F88}" dt="2021-01-24T10:38:57.347" v="1573" actId="20577"/>
        <pc:sldMkLst>
          <pc:docMk/>
          <pc:sldMk cId="2686987574" sldId="271"/>
        </pc:sldMkLst>
        <pc:spChg chg="add mod">
          <ac:chgData name="Singh A" userId="862d836e6f17e315" providerId="LiveId" clId="{6B854E9D-C17A-4451-92FA-084EF16E1F88}" dt="2021-01-24T10:38:57.347" v="1573" actId="20577"/>
          <ac:spMkLst>
            <pc:docMk/>
            <pc:sldMk cId="2686987574" sldId="271"/>
            <ac:spMk id="11" creationId="{0AD37603-BBBA-4EEA-96AF-B7340DD0A73F}"/>
          </ac:spMkLst>
        </pc:spChg>
        <pc:spChg chg="add">
          <ac:chgData name="Singh A" userId="862d836e6f17e315" providerId="LiveId" clId="{6B854E9D-C17A-4451-92FA-084EF16E1F88}" dt="2021-01-24T10:10:18.384" v="662"/>
          <ac:spMkLst>
            <pc:docMk/>
            <pc:sldMk cId="2686987574" sldId="271"/>
            <ac:spMk id="66" creationId="{33CD251C-A887-4D2F-925B-FC097198538B}"/>
          </ac:spMkLst>
        </pc:spChg>
        <pc:spChg chg="add">
          <ac:chgData name="Singh A" userId="862d836e6f17e315" providerId="LiveId" clId="{6B854E9D-C17A-4451-92FA-084EF16E1F88}" dt="2021-01-24T10:10:18.384" v="662"/>
          <ac:spMkLst>
            <pc:docMk/>
            <pc:sldMk cId="2686987574" sldId="271"/>
            <ac:spMk id="68" creationId="{B19D093C-27FB-4032-B282-42C4563F257C}"/>
          </ac:spMkLst>
        </pc:spChg>
        <pc:grpChg chg="add">
          <ac:chgData name="Singh A" userId="862d836e6f17e315" providerId="LiveId" clId="{6B854E9D-C17A-4451-92FA-084EF16E1F88}" dt="2021-01-24T10:10:18.384" v="662"/>
          <ac:grpSpMkLst>
            <pc:docMk/>
            <pc:sldMk cId="2686987574" sldId="271"/>
            <ac:grpSpMk id="70" creationId="{35EE815E-1BD3-4777-B652-6D98825BF66B}"/>
          </ac:grpSpMkLst>
        </pc:grpChg>
      </pc:sldChg>
      <pc:sldChg chg="addSp modSp add mod">
        <pc:chgData name="Singh A" userId="862d836e6f17e315" providerId="LiveId" clId="{6B854E9D-C17A-4451-92FA-084EF16E1F88}" dt="2021-01-24T10:40:05.168" v="1633" actId="20577"/>
        <pc:sldMkLst>
          <pc:docMk/>
          <pc:sldMk cId="2992625119" sldId="272"/>
        </pc:sldMkLst>
        <pc:spChg chg="add mod">
          <ac:chgData name="Singh A" userId="862d836e6f17e315" providerId="LiveId" clId="{6B854E9D-C17A-4451-92FA-084EF16E1F88}" dt="2021-01-24T10:40:05.168" v="1633" actId="20577"/>
          <ac:spMkLst>
            <pc:docMk/>
            <pc:sldMk cId="2992625119" sldId="272"/>
            <ac:spMk id="21" creationId="{58E1AFB6-BE3F-4C03-B2E9-0E0E364EC4D5}"/>
          </ac:spMkLst>
        </pc:spChg>
      </pc:sldChg>
      <pc:sldChg chg="addSp modSp add mod">
        <pc:chgData name="Singh A" userId="862d836e6f17e315" providerId="LiveId" clId="{6B854E9D-C17A-4451-92FA-084EF16E1F88}" dt="2021-01-24T10:40:14.940" v="1642" actId="5793"/>
        <pc:sldMkLst>
          <pc:docMk/>
          <pc:sldMk cId="2723450658" sldId="273"/>
        </pc:sldMkLst>
        <pc:spChg chg="add mod">
          <ac:chgData name="Singh A" userId="862d836e6f17e315" providerId="LiveId" clId="{6B854E9D-C17A-4451-92FA-084EF16E1F88}" dt="2021-01-24T10:40:14.940" v="1642" actId="5793"/>
          <ac:spMkLst>
            <pc:docMk/>
            <pc:sldMk cId="2723450658" sldId="273"/>
            <ac:spMk id="11" creationId="{9CAF9209-5E87-4067-BDB8-3299D5366CF0}"/>
          </ac:spMkLst>
        </pc:spChg>
      </pc:sldChg>
      <pc:sldChg chg="addSp modSp add mod">
        <pc:chgData name="Singh A" userId="862d836e6f17e315" providerId="LiveId" clId="{6B854E9D-C17A-4451-92FA-084EF16E1F88}" dt="2021-01-24T10:40:24.297" v="1652" actId="5793"/>
        <pc:sldMkLst>
          <pc:docMk/>
          <pc:sldMk cId="4869710" sldId="274"/>
        </pc:sldMkLst>
        <pc:spChg chg="add mod">
          <ac:chgData name="Singh A" userId="862d836e6f17e315" providerId="LiveId" clId="{6B854E9D-C17A-4451-92FA-084EF16E1F88}" dt="2021-01-24T10:40:24.297" v="1652" actId="5793"/>
          <ac:spMkLst>
            <pc:docMk/>
            <pc:sldMk cId="4869710" sldId="274"/>
            <ac:spMk id="14" creationId="{8AA84AB7-BD9E-44CA-83A6-6232FF76AFF1}"/>
          </ac:spMkLst>
        </pc:spChg>
      </pc:sldChg>
      <pc:sldChg chg="addSp modSp add mod">
        <pc:chgData name="Singh A" userId="862d836e6f17e315" providerId="LiveId" clId="{6B854E9D-C17A-4451-92FA-084EF16E1F88}" dt="2021-01-24T10:43:12.590" v="1713" actId="13926"/>
        <pc:sldMkLst>
          <pc:docMk/>
          <pc:sldMk cId="1497652420" sldId="275"/>
        </pc:sldMkLst>
        <pc:spChg chg="mod">
          <ac:chgData name="Singh A" userId="862d836e6f17e315" providerId="LiveId" clId="{6B854E9D-C17A-4451-92FA-084EF16E1F88}" dt="2021-01-24T10:22:08.009" v="725" actId="20577"/>
          <ac:spMkLst>
            <pc:docMk/>
            <pc:sldMk cId="1497652420" sldId="275"/>
            <ac:spMk id="4" creationId="{3715BE13-E896-4D7E-B4CA-51DA740B3F10}"/>
          </ac:spMkLst>
        </pc:spChg>
        <pc:spChg chg="mod">
          <ac:chgData name="Singh A" userId="862d836e6f17e315" providerId="LiveId" clId="{6B854E9D-C17A-4451-92FA-084EF16E1F88}" dt="2021-01-24T10:43:12.590" v="1713" actId="13926"/>
          <ac:spMkLst>
            <pc:docMk/>
            <pc:sldMk cId="1497652420" sldId="275"/>
            <ac:spMk id="21" creationId="{B401EF53-D233-466B-875B-2F15352714AE}"/>
          </ac:spMkLst>
        </pc:spChg>
        <pc:spChg chg="add mod">
          <ac:chgData name="Singh A" userId="862d836e6f17e315" providerId="LiveId" clId="{6B854E9D-C17A-4451-92FA-084EF16E1F88}" dt="2021-01-24T10:42:47.337" v="1709" actId="20577"/>
          <ac:spMkLst>
            <pc:docMk/>
            <pc:sldMk cId="1497652420" sldId="275"/>
            <ac:spMk id="22" creationId="{93BAFFA6-1529-4ABB-8817-6A9C950A2046}"/>
          </ac:spMkLst>
        </pc:spChg>
      </pc:sldChg>
      <pc:sldChg chg="addSp modSp new mod">
        <pc:chgData name="Singh A" userId="862d836e6f17e315" providerId="LiveId" clId="{6B854E9D-C17A-4451-92FA-084EF16E1F88}" dt="2021-01-24T10:40:52.457" v="1676" actId="1076"/>
        <pc:sldMkLst>
          <pc:docMk/>
          <pc:sldMk cId="1928893681" sldId="276"/>
        </pc:sldMkLst>
        <pc:spChg chg="add mod">
          <ac:chgData name="Singh A" userId="862d836e6f17e315" providerId="LiveId" clId="{6B854E9D-C17A-4451-92FA-084EF16E1F88}" dt="2021-01-24T10:19:42.288" v="673"/>
          <ac:spMkLst>
            <pc:docMk/>
            <pc:sldMk cId="1928893681" sldId="276"/>
            <ac:spMk id="2" creationId="{D211FA39-240F-4FA5-968E-574783A4699C}"/>
          </ac:spMkLst>
        </pc:spChg>
        <pc:spChg chg="add mod">
          <ac:chgData name="Singh A" userId="862d836e6f17e315" providerId="LiveId" clId="{6B854E9D-C17A-4451-92FA-084EF16E1F88}" dt="2021-01-24T10:22:02.212" v="722" actId="20577"/>
          <ac:spMkLst>
            <pc:docMk/>
            <pc:sldMk cId="1928893681" sldId="276"/>
            <ac:spMk id="3" creationId="{0D80984E-C6C7-43BA-A156-D1E298EF8CDE}"/>
          </ac:spMkLst>
        </pc:spChg>
        <pc:spChg chg="add mod">
          <ac:chgData name="Singh A" userId="862d836e6f17e315" providerId="LiveId" clId="{6B854E9D-C17A-4451-92FA-084EF16E1F88}" dt="2021-01-24T10:27:44.113" v="1160" actId="108"/>
          <ac:spMkLst>
            <pc:docMk/>
            <pc:sldMk cId="1928893681" sldId="276"/>
            <ac:spMk id="6" creationId="{3CCBF146-16E9-497B-B2E8-443CBF355A26}"/>
          </ac:spMkLst>
        </pc:spChg>
        <pc:spChg chg="add mod ord">
          <ac:chgData name="Singh A" userId="862d836e6f17e315" providerId="LiveId" clId="{6B854E9D-C17A-4451-92FA-084EF16E1F88}" dt="2021-01-24T10:28:15.460" v="1163" actId="167"/>
          <ac:spMkLst>
            <pc:docMk/>
            <pc:sldMk cId="1928893681" sldId="276"/>
            <ac:spMk id="9" creationId="{470A7187-A315-4CD0-A8D0-E650FA6B877D}"/>
          </ac:spMkLst>
        </pc:spChg>
        <pc:spChg chg="add mod">
          <ac:chgData name="Singh A" userId="862d836e6f17e315" providerId="LiveId" clId="{6B854E9D-C17A-4451-92FA-084EF16E1F88}" dt="2021-01-24T10:40:52.457" v="1676" actId="1076"/>
          <ac:spMkLst>
            <pc:docMk/>
            <pc:sldMk cId="1928893681" sldId="276"/>
            <ac:spMk id="10" creationId="{8FEB84C3-1EAF-4E19-ABE1-30028562F2C9}"/>
          </ac:spMkLst>
        </pc:spChg>
        <pc:picChg chg="add mod">
          <ac:chgData name="Singh A" userId="862d836e6f17e315" providerId="LiveId" clId="{6B854E9D-C17A-4451-92FA-084EF16E1F88}" dt="2021-01-24T10:19:42.288" v="673"/>
          <ac:picMkLst>
            <pc:docMk/>
            <pc:sldMk cId="1928893681" sldId="276"/>
            <ac:picMk id="4" creationId="{C08978C6-70CA-47D0-9249-AD390904E6C0}"/>
          </ac:picMkLst>
        </pc:picChg>
        <pc:picChg chg="add mod">
          <ac:chgData name="Singh A" userId="862d836e6f17e315" providerId="LiveId" clId="{6B854E9D-C17A-4451-92FA-084EF16E1F88}" dt="2021-01-24T10:26:58.361" v="1089" actId="14100"/>
          <ac:picMkLst>
            <pc:docMk/>
            <pc:sldMk cId="1928893681" sldId="276"/>
            <ac:picMk id="8" creationId="{D9DEA1B3-D82D-464F-A335-345F36596D2D}"/>
          </ac:picMkLst>
        </pc:picChg>
      </pc:sldChg>
      <pc:sldChg chg="new del">
        <pc:chgData name="Singh A" userId="862d836e6f17e315" providerId="LiveId" clId="{6B854E9D-C17A-4451-92FA-084EF16E1F88}" dt="2021-01-24T10:28:47.894" v="1165" actId="47"/>
        <pc:sldMkLst>
          <pc:docMk/>
          <pc:sldMk cId="1694800243" sldId="277"/>
        </pc:sldMkLst>
      </pc:sldChg>
      <pc:sldChg chg="addSp delSp modSp new mod">
        <pc:chgData name="Singh A" userId="862d836e6f17e315" providerId="LiveId" clId="{6B854E9D-C17A-4451-92FA-084EF16E1F88}" dt="2021-01-24T10:41:23.787" v="1707" actId="1076"/>
        <pc:sldMkLst>
          <pc:docMk/>
          <pc:sldMk cId="2570266698" sldId="277"/>
        </pc:sldMkLst>
        <pc:spChg chg="add mod">
          <ac:chgData name="Singh A" userId="862d836e6f17e315" providerId="LiveId" clId="{6B854E9D-C17A-4451-92FA-084EF16E1F88}" dt="2021-01-24T10:28:58.731" v="1167"/>
          <ac:spMkLst>
            <pc:docMk/>
            <pc:sldMk cId="2570266698" sldId="277"/>
            <ac:spMk id="2" creationId="{091A714A-E401-4357-81B2-64CE1D5D20A3}"/>
          </ac:spMkLst>
        </pc:spChg>
        <pc:spChg chg="add mod">
          <ac:chgData name="Singh A" userId="862d836e6f17e315" providerId="LiveId" clId="{6B854E9D-C17A-4451-92FA-084EF16E1F88}" dt="2021-01-24T10:37:59.795" v="1537" actId="20577"/>
          <ac:spMkLst>
            <pc:docMk/>
            <pc:sldMk cId="2570266698" sldId="277"/>
            <ac:spMk id="3" creationId="{4C3D2B43-C4E4-4930-B8E3-0AC2F51C3883}"/>
          </ac:spMkLst>
        </pc:spChg>
        <pc:spChg chg="add mod">
          <ac:chgData name="Singh A" userId="862d836e6f17e315" providerId="LiveId" clId="{6B854E9D-C17A-4451-92FA-084EF16E1F88}" dt="2021-01-24T10:32:54.617" v="1412" actId="1076"/>
          <ac:spMkLst>
            <pc:docMk/>
            <pc:sldMk cId="2570266698" sldId="277"/>
            <ac:spMk id="5" creationId="{98B101FB-2554-4939-BBA5-E850E431222B}"/>
          </ac:spMkLst>
        </pc:spChg>
        <pc:spChg chg="add mod">
          <ac:chgData name="Singh A" userId="862d836e6f17e315" providerId="LiveId" clId="{6B854E9D-C17A-4451-92FA-084EF16E1F88}" dt="2021-01-24T10:35:23.850" v="1524" actId="255"/>
          <ac:spMkLst>
            <pc:docMk/>
            <pc:sldMk cId="2570266698" sldId="277"/>
            <ac:spMk id="7" creationId="{252DFC01-8D6E-445F-AF4D-DCD757492978}"/>
          </ac:spMkLst>
        </pc:spChg>
        <pc:spChg chg="add mod">
          <ac:chgData name="Singh A" userId="862d836e6f17e315" providerId="LiveId" clId="{6B854E9D-C17A-4451-92FA-084EF16E1F88}" dt="2021-01-24T10:35:18.560" v="1523" actId="255"/>
          <ac:spMkLst>
            <pc:docMk/>
            <pc:sldMk cId="2570266698" sldId="277"/>
            <ac:spMk id="9" creationId="{11483D13-964E-4D5B-B667-11B1F0B68BBA}"/>
          </ac:spMkLst>
        </pc:spChg>
        <pc:spChg chg="add del mod">
          <ac:chgData name="Singh A" userId="862d836e6f17e315" providerId="LiveId" clId="{6B854E9D-C17A-4451-92FA-084EF16E1F88}" dt="2021-01-24T10:33:27.226" v="1419" actId="478"/>
          <ac:spMkLst>
            <pc:docMk/>
            <pc:sldMk cId="2570266698" sldId="277"/>
            <ac:spMk id="10" creationId="{26A7BD9C-4F60-4925-B3F1-D1AFADE581F0}"/>
          </ac:spMkLst>
        </pc:spChg>
        <pc:spChg chg="add mod">
          <ac:chgData name="Singh A" userId="862d836e6f17e315" providerId="LiveId" clId="{6B854E9D-C17A-4451-92FA-084EF16E1F88}" dt="2021-01-24T10:35:37.211" v="1527" actId="1076"/>
          <ac:spMkLst>
            <pc:docMk/>
            <pc:sldMk cId="2570266698" sldId="277"/>
            <ac:spMk id="13" creationId="{26A7BD9C-4F60-4925-B3F1-D1AFADE581F0}"/>
          </ac:spMkLst>
        </pc:spChg>
        <pc:spChg chg="add mod ord">
          <ac:chgData name="Singh A" userId="862d836e6f17e315" providerId="LiveId" clId="{6B854E9D-C17A-4451-92FA-084EF16E1F88}" dt="2021-01-24T10:37:53.783" v="1534" actId="167"/>
          <ac:spMkLst>
            <pc:docMk/>
            <pc:sldMk cId="2570266698" sldId="277"/>
            <ac:spMk id="19" creationId="{CB8AC203-FC21-45CC-A95B-A6264259DE28}"/>
          </ac:spMkLst>
        </pc:spChg>
        <pc:spChg chg="add mod">
          <ac:chgData name="Singh A" userId="862d836e6f17e315" providerId="LiveId" clId="{6B854E9D-C17A-4451-92FA-084EF16E1F88}" dt="2021-01-24T10:41:23.787" v="1707" actId="1076"/>
          <ac:spMkLst>
            <pc:docMk/>
            <pc:sldMk cId="2570266698" sldId="277"/>
            <ac:spMk id="20" creationId="{FF98CBB9-BF3C-4C46-9B69-522E09B42FFD}"/>
          </ac:spMkLst>
        </pc:spChg>
        <pc:picChg chg="add mod">
          <ac:chgData name="Singh A" userId="862d836e6f17e315" providerId="LiveId" clId="{6B854E9D-C17A-4451-92FA-084EF16E1F88}" dt="2021-01-24T10:28:58.731" v="1167"/>
          <ac:picMkLst>
            <pc:docMk/>
            <pc:sldMk cId="2570266698" sldId="277"/>
            <ac:picMk id="4" creationId="{7048527F-ABD2-4751-BBA1-D0D306DAE2E7}"/>
          </ac:picMkLst>
        </pc:picChg>
        <pc:picChg chg="add del mod">
          <ac:chgData name="Singh A" userId="862d836e6f17e315" providerId="LiveId" clId="{6B854E9D-C17A-4451-92FA-084EF16E1F88}" dt="2021-01-24T10:33:42.754" v="1421" actId="478"/>
          <ac:picMkLst>
            <pc:docMk/>
            <pc:sldMk cId="2570266698" sldId="277"/>
            <ac:picMk id="11" creationId="{86B965AF-FEF6-4E62-A366-20444713393B}"/>
          </ac:picMkLst>
        </pc:picChg>
        <pc:picChg chg="add del mod">
          <ac:chgData name="Singh A" userId="862d836e6f17e315" providerId="LiveId" clId="{6B854E9D-C17A-4451-92FA-084EF16E1F88}" dt="2021-01-24T10:33:40.636" v="1420" actId="478"/>
          <ac:picMkLst>
            <pc:docMk/>
            <pc:sldMk cId="2570266698" sldId="277"/>
            <ac:picMk id="12" creationId="{285010A8-6B1E-46D8-8D09-BAEC3F494839}"/>
          </ac:picMkLst>
        </pc:picChg>
        <pc:picChg chg="add del mod">
          <ac:chgData name="Singh A" userId="862d836e6f17e315" providerId="LiveId" clId="{6B854E9D-C17A-4451-92FA-084EF16E1F88}" dt="2021-01-24T10:34:24.262" v="1435" actId="478"/>
          <ac:picMkLst>
            <pc:docMk/>
            <pc:sldMk cId="2570266698" sldId="277"/>
            <ac:picMk id="14" creationId="{5A527309-6EA1-46EC-AC51-2F2FC70FFAF2}"/>
          </ac:picMkLst>
        </pc:picChg>
        <pc:picChg chg="add del mod">
          <ac:chgData name="Singh A" userId="862d836e6f17e315" providerId="LiveId" clId="{6B854E9D-C17A-4451-92FA-084EF16E1F88}" dt="2021-01-24T10:34:34.644" v="1455" actId="478"/>
          <ac:picMkLst>
            <pc:docMk/>
            <pc:sldMk cId="2570266698" sldId="277"/>
            <ac:picMk id="15" creationId="{86B965AF-FEF6-4E62-A366-20444713393B}"/>
          </ac:picMkLst>
        </pc:picChg>
        <pc:picChg chg="add del mod">
          <ac:chgData name="Singh A" userId="862d836e6f17e315" providerId="LiveId" clId="{6B854E9D-C17A-4451-92FA-084EF16E1F88}" dt="2021-01-24T10:34:21.513" v="1434" actId="478"/>
          <ac:picMkLst>
            <pc:docMk/>
            <pc:sldMk cId="2570266698" sldId="277"/>
            <ac:picMk id="16" creationId="{285010A8-6B1E-46D8-8D09-BAEC3F494839}"/>
          </ac:picMkLst>
        </pc:picChg>
        <pc:picChg chg="add mod">
          <ac:chgData name="Singh A" userId="862d836e6f17e315" providerId="LiveId" clId="{6B854E9D-C17A-4451-92FA-084EF16E1F88}" dt="2021-01-24T10:37:15.284" v="1531" actId="1076"/>
          <ac:picMkLst>
            <pc:docMk/>
            <pc:sldMk cId="2570266698" sldId="277"/>
            <ac:picMk id="18" creationId="{C520F4E3-97F6-4C5F-9215-4BA433F7A03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095B0-0BCF-4F25-99BA-AE411D8FF235}"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IN"/>
        </a:p>
      </dgm:t>
    </dgm:pt>
    <dgm:pt modelId="{7C8870A1-1D71-4B73-B5F9-7FFBF516D5F4}">
      <dgm:prSet phldrT="[Text]" custT="1"/>
      <dgm:spPr/>
      <dgm:t>
        <a:bodyPr/>
        <a:lstStyle/>
        <a:p>
          <a:r>
            <a:rPr lang="en-US" sz="1800" b="1" dirty="0">
              <a:solidFill>
                <a:schemeClr val="accent3">
                  <a:lumMod val="50000"/>
                </a:schemeClr>
              </a:solidFill>
              <a:latin typeface="+mn-lt"/>
            </a:rPr>
            <a:t>Popularity</a:t>
          </a:r>
          <a:endParaRPr lang="en-IN" sz="1800" b="1" dirty="0">
            <a:solidFill>
              <a:schemeClr val="accent3">
                <a:lumMod val="50000"/>
              </a:schemeClr>
            </a:solidFill>
            <a:latin typeface="+mn-lt"/>
          </a:endParaRPr>
        </a:p>
      </dgm:t>
    </dgm:pt>
    <dgm:pt modelId="{AF1497EC-E7D5-4ACF-AA7D-83A1CB1563BD}" type="parTrans" cxnId="{D026E9ED-0280-480E-ABE6-7B284946F489}">
      <dgm:prSet/>
      <dgm:spPr/>
      <dgm:t>
        <a:bodyPr/>
        <a:lstStyle/>
        <a:p>
          <a:endParaRPr lang="en-IN" sz="1800">
            <a:latin typeface="+mn-lt"/>
          </a:endParaRPr>
        </a:p>
      </dgm:t>
    </dgm:pt>
    <dgm:pt modelId="{2571D309-4380-4ACD-B5F1-790E00F9BD18}" type="sibTrans" cxnId="{D026E9ED-0280-480E-ABE6-7B284946F489}">
      <dgm:prSet/>
      <dgm:spPr/>
      <dgm:t>
        <a:bodyPr/>
        <a:lstStyle/>
        <a:p>
          <a:endParaRPr lang="en-IN" sz="1800">
            <a:latin typeface="+mn-lt"/>
          </a:endParaRPr>
        </a:p>
      </dgm:t>
    </dgm:pt>
    <dgm:pt modelId="{0CAC0612-29FA-4761-A03F-817811B84C55}">
      <dgm:prSet custT="1"/>
      <dgm:spPr/>
      <dgm:t>
        <a:bodyPr/>
        <a:lstStyle/>
        <a:p>
          <a:r>
            <a:rPr lang="en-US" sz="1800" b="1" dirty="0">
              <a:solidFill>
                <a:schemeClr val="accent3">
                  <a:lumMod val="50000"/>
                </a:schemeClr>
              </a:solidFill>
              <a:latin typeface="+mn-lt"/>
            </a:rPr>
            <a:t>Content</a:t>
          </a:r>
          <a:endParaRPr lang="en-IN" sz="1800" b="1" dirty="0">
            <a:solidFill>
              <a:schemeClr val="accent3">
                <a:lumMod val="50000"/>
              </a:schemeClr>
            </a:solidFill>
            <a:latin typeface="+mn-lt"/>
          </a:endParaRPr>
        </a:p>
      </dgm:t>
    </dgm:pt>
    <dgm:pt modelId="{6336E97B-440C-41DB-A787-E2A3466D676E}" type="parTrans" cxnId="{A6A24EDB-58C2-4E33-981E-D04C6259A104}">
      <dgm:prSet/>
      <dgm:spPr/>
      <dgm:t>
        <a:bodyPr/>
        <a:lstStyle/>
        <a:p>
          <a:endParaRPr lang="en-IN" sz="1800">
            <a:latin typeface="+mn-lt"/>
          </a:endParaRPr>
        </a:p>
      </dgm:t>
    </dgm:pt>
    <dgm:pt modelId="{1387CD8B-7057-4344-9628-2DFE6FAE1ACE}" type="sibTrans" cxnId="{A6A24EDB-58C2-4E33-981E-D04C6259A104}">
      <dgm:prSet/>
      <dgm:spPr/>
      <dgm:t>
        <a:bodyPr/>
        <a:lstStyle/>
        <a:p>
          <a:endParaRPr lang="en-IN" sz="1800">
            <a:latin typeface="+mn-lt"/>
          </a:endParaRPr>
        </a:p>
      </dgm:t>
    </dgm:pt>
    <dgm:pt modelId="{0E6331C0-FB1F-42FB-8F84-70DD70ECC785}">
      <dgm:prSet custT="1"/>
      <dgm:spPr/>
      <dgm:t>
        <a:bodyPr/>
        <a:lstStyle/>
        <a:p>
          <a:pPr marL="0" algn="l" defTabSz="914400" rtl="0" eaLnBrk="1" latinLnBrk="0" hangingPunct="1"/>
          <a:r>
            <a:rPr lang="en-US" sz="1800" b="1" kern="1200" dirty="0">
              <a:solidFill>
                <a:srgbClr val="9BBB59">
                  <a:lumMod val="50000"/>
                </a:srgbClr>
              </a:solidFill>
              <a:latin typeface="+mn-lt"/>
              <a:ea typeface="+mn-ea"/>
              <a:cs typeface="+mn-cs"/>
            </a:rPr>
            <a:t>Collaborative filtering</a:t>
          </a:r>
          <a:endParaRPr lang="en-IN" sz="1800" b="1" kern="1200" dirty="0">
            <a:solidFill>
              <a:srgbClr val="9BBB59">
                <a:lumMod val="50000"/>
              </a:srgbClr>
            </a:solidFill>
            <a:latin typeface="+mn-lt"/>
            <a:ea typeface="+mn-ea"/>
            <a:cs typeface="+mn-cs"/>
          </a:endParaRPr>
        </a:p>
      </dgm:t>
    </dgm:pt>
    <dgm:pt modelId="{E22048AB-DD68-44A1-9BEC-D447D05713C4}" type="parTrans" cxnId="{5A42689B-D40B-41DF-B40C-C36CCAA009F0}">
      <dgm:prSet/>
      <dgm:spPr/>
      <dgm:t>
        <a:bodyPr/>
        <a:lstStyle/>
        <a:p>
          <a:endParaRPr lang="en-IN" sz="1800">
            <a:latin typeface="+mn-lt"/>
          </a:endParaRPr>
        </a:p>
      </dgm:t>
    </dgm:pt>
    <dgm:pt modelId="{C9DB7E3A-ECC8-4B83-B2C3-55B12C89F989}" type="sibTrans" cxnId="{5A42689B-D40B-41DF-B40C-C36CCAA009F0}">
      <dgm:prSet/>
      <dgm:spPr/>
      <dgm:t>
        <a:bodyPr/>
        <a:lstStyle/>
        <a:p>
          <a:endParaRPr lang="en-IN" sz="1800">
            <a:latin typeface="+mn-lt"/>
          </a:endParaRPr>
        </a:p>
      </dgm:t>
    </dgm:pt>
    <dgm:pt modelId="{DAF4CD65-E722-4F6F-8BBE-041B444099C4}">
      <dgm:prSet custT="1"/>
      <dgm:spPr/>
      <dgm:t>
        <a:bodyPr/>
        <a:lstStyle/>
        <a:p>
          <a:r>
            <a:rPr lang="en-US" sz="1800" b="1" dirty="0">
              <a:solidFill>
                <a:schemeClr val="accent3">
                  <a:lumMod val="50000"/>
                </a:schemeClr>
              </a:solidFill>
              <a:latin typeface="+mn-lt"/>
            </a:rPr>
            <a:t>Understanding the problem and business Impact</a:t>
          </a:r>
          <a:endParaRPr lang="en-IN" sz="1800" b="1" dirty="0">
            <a:solidFill>
              <a:schemeClr val="accent3">
                <a:lumMod val="50000"/>
              </a:schemeClr>
            </a:solidFill>
            <a:latin typeface="+mn-lt"/>
          </a:endParaRPr>
        </a:p>
      </dgm:t>
    </dgm:pt>
    <dgm:pt modelId="{22DDD15C-7FD4-4B10-8815-D4F08E1081BC}" type="parTrans" cxnId="{A4DC3ACF-026C-47E5-841E-CB76760B2387}">
      <dgm:prSet/>
      <dgm:spPr/>
      <dgm:t>
        <a:bodyPr/>
        <a:lstStyle/>
        <a:p>
          <a:endParaRPr lang="en-IN" sz="1800">
            <a:latin typeface="+mn-lt"/>
          </a:endParaRPr>
        </a:p>
      </dgm:t>
    </dgm:pt>
    <dgm:pt modelId="{BBDB734E-8BA9-432B-B272-4E305629A837}" type="sibTrans" cxnId="{A4DC3ACF-026C-47E5-841E-CB76760B2387}">
      <dgm:prSet/>
      <dgm:spPr/>
      <dgm:t>
        <a:bodyPr/>
        <a:lstStyle/>
        <a:p>
          <a:endParaRPr lang="en-IN" sz="1800">
            <a:latin typeface="+mn-lt"/>
          </a:endParaRPr>
        </a:p>
      </dgm:t>
    </dgm:pt>
    <dgm:pt modelId="{11F6B551-8331-46A0-B4A0-5FE6506BA1B0}">
      <dgm:prSet custT="1"/>
      <dgm:spPr/>
      <dgm:t>
        <a:bodyPr/>
        <a:lstStyle/>
        <a:p>
          <a:r>
            <a:rPr lang="en-IN" sz="1800" dirty="0">
              <a:latin typeface="+mn-lt"/>
            </a:rPr>
            <a:t>Model deployment &amp; App building</a:t>
          </a:r>
        </a:p>
      </dgm:t>
    </dgm:pt>
    <dgm:pt modelId="{C32C6367-D704-4F7B-B3CC-06E12EAA5EC7}" type="parTrans" cxnId="{3DA97A9F-31A9-4B89-A209-C2D6CA27387B}">
      <dgm:prSet/>
      <dgm:spPr/>
      <dgm:t>
        <a:bodyPr/>
        <a:lstStyle/>
        <a:p>
          <a:endParaRPr lang="en-IN" sz="1800">
            <a:latin typeface="+mn-lt"/>
          </a:endParaRPr>
        </a:p>
      </dgm:t>
    </dgm:pt>
    <dgm:pt modelId="{50164B51-AD44-461D-95B6-E25D0CD19A58}" type="sibTrans" cxnId="{3DA97A9F-31A9-4B89-A209-C2D6CA27387B}">
      <dgm:prSet/>
      <dgm:spPr/>
      <dgm:t>
        <a:bodyPr/>
        <a:lstStyle/>
        <a:p>
          <a:endParaRPr lang="en-IN" sz="1800">
            <a:latin typeface="+mn-lt"/>
          </a:endParaRPr>
        </a:p>
      </dgm:t>
    </dgm:pt>
    <dgm:pt modelId="{496FB14A-9A99-8A47-81DC-8800C55FCF2E}">
      <dgm:prSet phldrT="[Text]" custT="1"/>
      <dgm:spPr/>
      <dgm:t>
        <a:bodyPr/>
        <a:lstStyle/>
        <a:p>
          <a:r>
            <a:rPr lang="en-IN" sz="1800" b="1" dirty="0">
              <a:solidFill>
                <a:schemeClr val="accent3">
                  <a:lumMod val="50000"/>
                </a:schemeClr>
              </a:solidFill>
              <a:latin typeface="+mn-lt"/>
            </a:rPr>
            <a:t>Data gathering &amp; preparation</a:t>
          </a:r>
        </a:p>
      </dgm:t>
    </dgm:pt>
    <dgm:pt modelId="{63B5FF7E-19A7-474B-8DA0-8F8560AB0175}" type="parTrans" cxnId="{907B8F99-FE44-694C-8BD6-338E0102BB13}">
      <dgm:prSet/>
      <dgm:spPr/>
      <dgm:t>
        <a:bodyPr/>
        <a:lstStyle/>
        <a:p>
          <a:endParaRPr lang="en-US" sz="1800">
            <a:latin typeface="+mn-lt"/>
          </a:endParaRPr>
        </a:p>
      </dgm:t>
    </dgm:pt>
    <dgm:pt modelId="{79A0F71B-2D76-644A-89FE-03A7F187293D}" type="sibTrans" cxnId="{907B8F99-FE44-694C-8BD6-338E0102BB13}">
      <dgm:prSet/>
      <dgm:spPr/>
      <dgm:t>
        <a:bodyPr/>
        <a:lstStyle/>
        <a:p>
          <a:endParaRPr lang="en-US" sz="1800">
            <a:latin typeface="+mn-lt"/>
          </a:endParaRPr>
        </a:p>
      </dgm:t>
    </dgm:pt>
    <dgm:pt modelId="{BFDBC5F9-3BFC-AD49-A066-8137F1086F5D}">
      <dgm:prSet phldrT="[Text]" custT="1"/>
      <dgm:spPr/>
      <dgm:t>
        <a:bodyPr/>
        <a:lstStyle/>
        <a:p>
          <a:r>
            <a:rPr lang="en-IN" sz="1800" b="1" dirty="0">
              <a:solidFill>
                <a:schemeClr val="accent3">
                  <a:lumMod val="50000"/>
                </a:schemeClr>
              </a:solidFill>
              <a:latin typeface="+mn-lt"/>
            </a:rPr>
            <a:t>Model building</a:t>
          </a:r>
        </a:p>
      </dgm:t>
    </dgm:pt>
    <dgm:pt modelId="{0D1FBDEF-BE52-BE47-94AE-1C8D2522F46F}" type="parTrans" cxnId="{EEA376A0-5754-F645-8E6A-6DFA653CE6E5}">
      <dgm:prSet/>
      <dgm:spPr/>
      <dgm:t>
        <a:bodyPr/>
        <a:lstStyle/>
        <a:p>
          <a:endParaRPr lang="en-US" sz="1800">
            <a:latin typeface="+mn-lt"/>
          </a:endParaRPr>
        </a:p>
      </dgm:t>
    </dgm:pt>
    <dgm:pt modelId="{B81EC0FB-4113-F64A-B46A-9DAD7980EE56}" type="sibTrans" cxnId="{EEA376A0-5754-F645-8E6A-6DFA653CE6E5}">
      <dgm:prSet/>
      <dgm:spPr/>
      <dgm:t>
        <a:bodyPr/>
        <a:lstStyle/>
        <a:p>
          <a:endParaRPr lang="en-US" sz="1800">
            <a:latin typeface="+mn-lt"/>
          </a:endParaRPr>
        </a:p>
      </dgm:t>
    </dgm:pt>
    <dgm:pt modelId="{D9F86729-8228-054E-A515-23299D3330E4}">
      <dgm:prSet phldrT="[Text]" custT="1"/>
      <dgm:spPr/>
      <dgm:t>
        <a:bodyPr/>
        <a:lstStyle/>
        <a:p>
          <a:r>
            <a:rPr lang="en-US" sz="1800" b="1" dirty="0">
              <a:solidFill>
                <a:schemeClr val="accent3">
                  <a:lumMod val="50000"/>
                </a:schemeClr>
              </a:solidFill>
              <a:latin typeface="+mn-lt"/>
            </a:rPr>
            <a:t>Feature Engineering</a:t>
          </a:r>
          <a:endParaRPr lang="en-IN" sz="1800" b="1" dirty="0">
            <a:solidFill>
              <a:schemeClr val="accent3">
                <a:lumMod val="50000"/>
              </a:schemeClr>
            </a:solidFill>
            <a:latin typeface="+mn-lt"/>
          </a:endParaRPr>
        </a:p>
      </dgm:t>
    </dgm:pt>
    <dgm:pt modelId="{E6CC68CA-B283-CC4F-A001-6CD15CD64D6B}" type="parTrans" cxnId="{8699C311-34AB-5B46-AD1B-D6B45D6589BC}">
      <dgm:prSet/>
      <dgm:spPr/>
      <dgm:t>
        <a:bodyPr/>
        <a:lstStyle/>
        <a:p>
          <a:endParaRPr lang="en-US" sz="1800">
            <a:latin typeface="+mn-lt"/>
          </a:endParaRPr>
        </a:p>
      </dgm:t>
    </dgm:pt>
    <dgm:pt modelId="{6920920E-28BC-324A-AF0C-33EDFD826BA0}" type="sibTrans" cxnId="{8699C311-34AB-5B46-AD1B-D6B45D6589BC}">
      <dgm:prSet/>
      <dgm:spPr/>
      <dgm:t>
        <a:bodyPr/>
        <a:lstStyle/>
        <a:p>
          <a:endParaRPr lang="en-US" sz="1800">
            <a:latin typeface="+mn-lt"/>
          </a:endParaRPr>
        </a:p>
      </dgm:t>
    </dgm:pt>
    <dgm:pt modelId="{9ABAF7F4-59B6-0A42-A2CB-772C854B339A}">
      <dgm:prSet phldrT="[Text]" custT="1"/>
      <dgm:spPr/>
      <dgm:t>
        <a:bodyPr/>
        <a:lstStyle/>
        <a:p>
          <a:r>
            <a:rPr lang="en-US" sz="1800" b="1" dirty="0">
              <a:solidFill>
                <a:schemeClr val="accent3">
                  <a:lumMod val="50000"/>
                </a:schemeClr>
              </a:solidFill>
              <a:latin typeface="+mn-lt"/>
            </a:rPr>
            <a:t>Exploratory Data Analysis</a:t>
          </a:r>
          <a:endParaRPr lang="en-IN" sz="1800" b="1" dirty="0">
            <a:solidFill>
              <a:schemeClr val="accent3">
                <a:lumMod val="50000"/>
              </a:schemeClr>
            </a:solidFill>
            <a:latin typeface="+mn-lt"/>
          </a:endParaRPr>
        </a:p>
      </dgm:t>
    </dgm:pt>
    <dgm:pt modelId="{0F7AB7DB-8314-9844-926D-5A5659D09EFD}" type="parTrans" cxnId="{8159A42A-3B8D-6142-8F6A-2136C5715DE9}">
      <dgm:prSet/>
      <dgm:spPr/>
      <dgm:t>
        <a:bodyPr/>
        <a:lstStyle/>
        <a:p>
          <a:endParaRPr lang="en-US" sz="1800">
            <a:latin typeface="+mn-lt"/>
          </a:endParaRPr>
        </a:p>
      </dgm:t>
    </dgm:pt>
    <dgm:pt modelId="{7E753642-0EC4-A448-BF9E-0F4D8A3560C5}" type="sibTrans" cxnId="{8159A42A-3B8D-6142-8F6A-2136C5715DE9}">
      <dgm:prSet/>
      <dgm:spPr/>
      <dgm:t>
        <a:bodyPr/>
        <a:lstStyle/>
        <a:p>
          <a:endParaRPr lang="en-US" sz="1800">
            <a:latin typeface="+mn-lt"/>
          </a:endParaRPr>
        </a:p>
      </dgm:t>
    </dgm:pt>
    <dgm:pt modelId="{2DF348FE-7943-EE47-A0A0-0EAA1F36D34E}" type="pres">
      <dgm:prSet presAssocID="{994095B0-0BCF-4F25-99BA-AE411D8FF235}" presName="rootnode" presStyleCnt="0">
        <dgm:presLayoutVars>
          <dgm:chMax/>
          <dgm:chPref/>
          <dgm:dir/>
          <dgm:animLvl val="lvl"/>
        </dgm:presLayoutVars>
      </dgm:prSet>
      <dgm:spPr/>
    </dgm:pt>
    <dgm:pt modelId="{4EB143DE-4A2E-8E4A-BD29-DABD8DCA5327}" type="pres">
      <dgm:prSet presAssocID="{DAF4CD65-E722-4F6F-8BBE-041B444099C4}" presName="composite" presStyleCnt="0"/>
      <dgm:spPr/>
    </dgm:pt>
    <dgm:pt modelId="{1AC7A399-7472-7742-BD09-67D1CFBE0F50}" type="pres">
      <dgm:prSet presAssocID="{DAF4CD65-E722-4F6F-8BBE-041B444099C4}" presName="LShape" presStyleLbl="alignNode1" presStyleIdx="0" presStyleCnt="11"/>
      <dgm:spPr>
        <a:pattFill prst="horzBrick">
          <a:fgClr>
            <a:schemeClr val="accent1"/>
          </a:fgClr>
          <a:bgClr>
            <a:schemeClr val="bg1"/>
          </a:bgClr>
        </a:pattFill>
      </dgm:spPr>
    </dgm:pt>
    <dgm:pt modelId="{7EA1097A-F7B7-3D47-9F03-FAEEBA5A7FD2}" type="pres">
      <dgm:prSet presAssocID="{DAF4CD65-E722-4F6F-8BBE-041B444099C4}" presName="ParentText" presStyleLbl="revTx" presStyleIdx="0" presStyleCnt="6">
        <dgm:presLayoutVars>
          <dgm:chMax val="0"/>
          <dgm:chPref val="0"/>
          <dgm:bulletEnabled val="1"/>
        </dgm:presLayoutVars>
      </dgm:prSet>
      <dgm:spPr/>
    </dgm:pt>
    <dgm:pt modelId="{47913EAD-BCD9-9D41-8C65-9241F5AD5657}" type="pres">
      <dgm:prSet presAssocID="{DAF4CD65-E722-4F6F-8BBE-041B444099C4}" presName="Triangle" presStyleLbl="alignNode1" presStyleIdx="1" presStyleCnt="11"/>
      <dgm:spPr>
        <a:pattFill prst="horzBrick">
          <a:fgClr>
            <a:schemeClr val="accent1">
              <a:hueOff val="0"/>
              <a:satOff val="0"/>
              <a:lumOff val="0"/>
            </a:schemeClr>
          </a:fgClr>
          <a:bgClr>
            <a:schemeClr val="bg1"/>
          </a:bgClr>
        </a:pattFill>
      </dgm:spPr>
    </dgm:pt>
    <dgm:pt modelId="{93692DF9-5B5E-E942-B6F9-7B2E941185F4}" type="pres">
      <dgm:prSet presAssocID="{BBDB734E-8BA9-432B-B272-4E305629A837}" presName="sibTrans" presStyleCnt="0"/>
      <dgm:spPr/>
    </dgm:pt>
    <dgm:pt modelId="{04A9146B-D811-B14B-AB0C-EEA101216C06}" type="pres">
      <dgm:prSet presAssocID="{BBDB734E-8BA9-432B-B272-4E305629A837}" presName="space" presStyleCnt="0"/>
      <dgm:spPr/>
    </dgm:pt>
    <dgm:pt modelId="{EC2CE7E7-8790-804E-9F92-A111372310AC}" type="pres">
      <dgm:prSet presAssocID="{9ABAF7F4-59B6-0A42-A2CB-772C854B339A}" presName="composite" presStyleCnt="0"/>
      <dgm:spPr/>
    </dgm:pt>
    <dgm:pt modelId="{EFD9C517-BC73-EB43-8F41-16DBD95EC947}" type="pres">
      <dgm:prSet presAssocID="{9ABAF7F4-59B6-0A42-A2CB-772C854B339A}" presName="LShape" presStyleLbl="alignNode1" presStyleIdx="2" presStyleCnt="11"/>
      <dgm:spPr>
        <a:pattFill prst="horzBrick">
          <a:fgClr>
            <a:schemeClr val="accent1"/>
          </a:fgClr>
          <a:bgClr>
            <a:schemeClr val="bg1"/>
          </a:bgClr>
        </a:pattFill>
      </dgm:spPr>
    </dgm:pt>
    <dgm:pt modelId="{FE9F732B-42D6-B143-AEAD-DFC0979BBEB3}" type="pres">
      <dgm:prSet presAssocID="{9ABAF7F4-59B6-0A42-A2CB-772C854B339A}" presName="ParentText" presStyleLbl="revTx" presStyleIdx="1" presStyleCnt="6">
        <dgm:presLayoutVars>
          <dgm:chMax val="0"/>
          <dgm:chPref val="0"/>
          <dgm:bulletEnabled val="1"/>
        </dgm:presLayoutVars>
      </dgm:prSet>
      <dgm:spPr/>
    </dgm:pt>
    <dgm:pt modelId="{51D91ECC-3872-6A4F-95B4-389B225A2E25}" type="pres">
      <dgm:prSet presAssocID="{9ABAF7F4-59B6-0A42-A2CB-772C854B339A}" presName="Triangle" presStyleLbl="alignNode1" presStyleIdx="3" presStyleCnt="11"/>
      <dgm:spPr>
        <a:pattFill prst="horzBrick">
          <a:fgClr>
            <a:schemeClr val="accent1">
              <a:hueOff val="0"/>
              <a:satOff val="0"/>
              <a:lumOff val="0"/>
            </a:schemeClr>
          </a:fgClr>
          <a:bgClr>
            <a:schemeClr val="bg1"/>
          </a:bgClr>
        </a:pattFill>
      </dgm:spPr>
    </dgm:pt>
    <dgm:pt modelId="{1D76DE84-1048-DF41-AF83-2243481EAA8A}" type="pres">
      <dgm:prSet presAssocID="{7E753642-0EC4-A448-BF9E-0F4D8A3560C5}" presName="sibTrans" presStyleCnt="0"/>
      <dgm:spPr/>
    </dgm:pt>
    <dgm:pt modelId="{77728F73-00BD-9548-B3ED-61B1E8667ACE}" type="pres">
      <dgm:prSet presAssocID="{7E753642-0EC4-A448-BF9E-0F4D8A3560C5}" presName="space" presStyleCnt="0"/>
      <dgm:spPr/>
    </dgm:pt>
    <dgm:pt modelId="{F17575EA-9CF1-7D41-B661-A278FCD7DD02}" type="pres">
      <dgm:prSet presAssocID="{496FB14A-9A99-8A47-81DC-8800C55FCF2E}" presName="composite" presStyleCnt="0"/>
      <dgm:spPr/>
    </dgm:pt>
    <dgm:pt modelId="{D16F1517-1CF0-0648-94B3-7781E60F9637}" type="pres">
      <dgm:prSet presAssocID="{496FB14A-9A99-8A47-81DC-8800C55FCF2E}" presName="LShape" presStyleLbl="alignNode1" presStyleIdx="4" presStyleCnt="11"/>
      <dgm:spPr>
        <a:pattFill prst="horzBrick">
          <a:fgClr>
            <a:schemeClr val="accent1"/>
          </a:fgClr>
          <a:bgClr>
            <a:schemeClr val="bg1"/>
          </a:bgClr>
        </a:pattFill>
      </dgm:spPr>
    </dgm:pt>
    <dgm:pt modelId="{128E1399-9834-0943-B7AA-0FCF3BA9DE25}" type="pres">
      <dgm:prSet presAssocID="{496FB14A-9A99-8A47-81DC-8800C55FCF2E}" presName="ParentText" presStyleLbl="revTx" presStyleIdx="2" presStyleCnt="6">
        <dgm:presLayoutVars>
          <dgm:chMax val="0"/>
          <dgm:chPref val="0"/>
          <dgm:bulletEnabled val="1"/>
        </dgm:presLayoutVars>
      </dgm:prSet>
      <dgm:spPr/>
    </dgm:pt>
    <dgm:pt modelId="{51617893-AE14-DA48-BFA0-CDF8E18126D1}" type="pres">
      <dgm:prSet presAssocID="{496FB14A-9A99-8A47-81DC-8800C55FCF2E}" presName="Triangle" presStyleLbl="alignNode1" presStyleIdx="5" presStyleCnt="11"/>
      <dgm:spPr>
        <a:pattFill prst="horzBrick">
          <a:fgClr>
            <a:schemeClr val="accent1">
              <a:hueOff val="0"/>
              <a:satOff val="0"/>
              <a:lumOff val="0"/>
            </a:schemeClr>
          </a:fgClr>
          <a:bgClr>
            <a:schemeClr val="bg1"/>
          </a:bgClr>
        </a:pattFill>
      </dgm:spPr>
    </dgm:pt>
    <dgm:pt modelId="{6C5FF8D8-1A95-8B48-A923-E409107E65C1}" type="pres">
      <dgm:prSet presAssocID="{79A0F71B-2D76-644A-89FE-03A7F187293D}" presName="sibTrans" presStyleCnt="0"/>
      <dgm:spPr/>
    </dgm:pt>
    <dgm:pt modelId="{5CDEDA0F-64F8-D947-B705-4E6E28E7B9E3}" type="pres">
      <dgm:prSet presAssocID="{79A0F71B-2D76-644A-89FE-03A7F187293D}" presName="space" presStyleCnt="0"/>
      <dgm:spPr/>
    </dgm:pt>
    <dgm:pt modelId="{F692FA0A-C05B-7B41-8883-29D33BC6A2B1}" type="pres">
      <dgm:prSet presAssocID="{D9F86729-8228-054E-A515-23299D3330E4}" presName="composite" presStyleCnt="0"/>
      <dgm:spPr/>
    </dgm:pt>
    <dgm:pt modelId="{5B651BFE-F799-F545-A19F-5D3E0DCEBA96}" type="pres">
      <dgm:prSet presAssocID="{D9F86729-8228-054E-A515-23299D3330E4}" presName="LShape" presStyleLbl="alignNode1" presStyleIdx="6" presStyleCnt="11"/>
      <dgm:spPr>
        <a:pattFill prst="horzBrick">
          <a:fgClr>
            <a:schemeClr val="accent1"/>
          </a:fgClr>
          <a:bgClr>
            <a:schemeClr val="bg1"/>
          </a:bgClr>
        </a:pattFill>
      </dgm:spPr>
    </dgm:pt>
    <dgm:pt modelId="{23B85B63-5597-3843-BAAC-F5943E579967}" type="pres">
      <dgm:prSet presAssocID="{D9F86729-8228-054E-A515-23299D3330E4}" presName="ParentText" presStyleLbl="revTx" presStyleIdx="3" presStyleCnt="6">
        <dgm:presLayoutVars>
          <dgm:chMax val="0"/>
          <dgm:chPref val="0"/>
          <dgm:bulletEnabled val="1"/>
        </dgm:presLayoutVars>
      </dgm:prSet>
      <dgm:spPr/>
    </dgm:pt>
    <dgm:pt modelId="{59CD2851-9FA3-9341-B5F1-CE1C77F92955}" type="pres">
      <dgm:prSet presAssocID="{D9F86729-8228-054E-A515-23299D3330E4}" presName="Triangle" presStyleLbl="alignNode1" presStyleIdx="7" presStyleCnt="11"/>
      <dgm:spPr>
        <a:pattFill prst="horzBrick">
          <a:fgClr>
            <a:schemeClr val="accent1">
              <a:hueOff val="0"/>
              <a:satOff val="0"/>
              <a:lumOff val="0"/>
            </a:schemeClr>
          </a:fgClr>
          <a:bgClr>
            <a:schemeClr val="bg1"/>
          </a:bgClr>
        </a:pattFill>
      </dgm:spPr>
    </dgm:pt>
    <dgm:pt modelId="{7A18AC67-2CAE-214E-8E6C-64AEB1F45D55}" type="pres">
      <dgm:prSet presAssocID="{6920920E-28BC-324A-AF0C-33EDFD826BA0}" presName="sibTrans" presStyleCnt="0"/>
      <dgm:spPr/>
    </dgm:pt>
    <dgm:pt modelId="{8ED71ED5-8DA4-2F4D-AE3C-3A78E0D2B4F6}" type="pres">
      <dgm:prSet presAssocID="{6920920E-28BC-324A-AF0C-33EDFD826BA0}" presName="space" presStyleCnt="0"/>
      <dgm:spPr/>
    </dgm:pt>
    <dgm:pt modelId="{467459A9-AE57-434D-A8E1-6E29D5B6D052}" type="pres">
      <dgm:prSet presAssocID="{BFDBC5F9-3BFC-AD49-A066-8137F1086F5D}" presName="composite" presStyleCnt="0"/>
      <dgm:spPr/>
    </dgm:pt>
    <dgm:pt modelId="{E691B8D7-43E7-CB42-BED5-E478389028B8}" type="pres">
      <dgm:prSet presAssocID="{BFDBC5F9-3BFC-AD49-A066-8137F1086F5D}" presName="LShape" presStyleLbl="alignNode1" presStyleIdx="8" presStyleCnt="11"/>
      <dgm:spPr>
        <a:pattFill prst="horzBrick">
          <a:fgClr>
            <a:schemeClr val="accent1"/>
          </a:fgClr>
          <a:bgClr>
            <a:schemeClr val="bg1"/>
          </a:bgClr>
        </a:pattFill>
      </dgm:spPr>
    </dgm:pt>
    <dgm:pt modelId="{EC2C4EAB-8876-D548-BB66-195403A55E65}" type="pres">
      <dgm:prSet presAssocID="{BFDBC5F9-3BFC-AD49-A066-8137F1086F5D}" presName="ParentText" presStyleLbl="revTx" presStyleIdx="4" presStyleCnt="6">
        <dgm:presLayoutVars>
          <dgm:chMax val="0"/>
          <dgm:chPref val="0"/>
          <dgm:bulletEnabled val="1"/>
        </dgm:presLayoutVars>
      </dgm:prSet>
      <dgm:spPr/>
    </dgm:pt>
    <dgm:pt modelId="{766109B1-AF64-D341-849A-24704760FE7C}" type="pres">
      <dgm:prSet presAssocID="{BFDBC5F9-3BFC-AD49-A066-8137F1086F5D}" presName="Triangle" presStyleLbl="alignNode1" presStyleIdx="9" presStyleCnt="11"/>
      <dgm:spPr>
        <a:pattFill prst="horzBrick">
          <a:fgClr>
            <a:schemeClr val="accent1">
              <a:hueOff val="0"/>
              <a:satOff val="0"/>
              <a:lumOff val="0"/>
            </a:schemeClr>
          </a:fgClr>
          <a:bgClr>
            <a:schemeClr val="bg1"/>
          </a:bgClr>
        </a:pattFill>
      </dgm:spPr>
    </dgm:pt>
    <dgm:pt modelId="{7DCAD0F1-37CF-AD44-8F89-7A6B32624188}" type="pres">
      <dgm:prSet presAssocID="{B81EC0FB-4113-F64A-B46A-9DAD7980EE56}" presName="sibTrans" presStyleCnt="0"/>
      <dgm:spPr/>
    </dgm:pt>
    <dgm:pt modelId="{2117357A-DA16-9242-85BF-9065181F5FA2}" type="pres">
      <dgm:prSet presAssocID="{B81EC0FB-4113-F64A-B46A-9DAD7980EE56}" presName="space" presStyleCnt="0"/>
      <dgm:spPr/>
    </dgm:pt>
    <dgm:pt modelId="{4E3EB6FD-38AC-F147-8E8B-7A67C4115A4C}" type="pres">
      <dgm:prSet presAssocID="{11F6B551-8331-46A0-B4A0-5FE6506BA1B0}" presName="composite" presStyleCnt="0"/>
      <dgm:spPr/>
    </dgm:pt>
    <dgm:pt modelId="{AA49DD16-948D-204F-B092-CB5AAEE0B3D4}" type="pres">
      <dgm:prSet presAssocID="{11F6B551-8331-46A0-B4A0-5FE6506BA1B0}" presName="LShape" presStyleLbl="alignNode1" presStyleIdx="10" presStyleCnt="11"/>
      <dgm:spPr>
        <a:pattFill prst="horzBrick">
          <a:fgClr>
            <a:schemeClr val="accent1"/>
          </a:fgClr>
          <a:bgClr>
            <a:schemeClr val="bg1"/>
          </a:bgClr>
        </a:pattFill>
      </dgm:spPr>
    </dgm:pt>
    <dgm:pt modelId="{1B145D32-1D53-F241-8464-CF194CB250AC}" type="pres">
      <dgm:prSet presAssocID="{11F6B551-8331-46A0-B4A0-5FE6506BA1B0}" presName="ParentText" presStyleLbl="revTx" presStyleIdx="5" presStyleCnt="6">
        <dgm:presLayoutVars>
          <dgm:chMax val="0"/>
          <dgm:chPref val="0"/>
          <dgm:bulletEnabled val="1"/>
        </dgm:presLayoutVars>
      </dgm:prSet>
      <dgm:spPr/>
    </dgm:pt>
  </dgm:ptLst>
  <dgm:cxnLst>
    <dgm:cxn modelId="{EB1F8710-1CB3-044D-8748-6479938CDE3E}" type="presOf" srcId="{DAF4CD65-E722-4F6F-8BBE-041B444099C4}" destId="{7EA1097A-F7B7-3D47-9F03-FAEEBA5A7FD2}" srcOrd="0" destOrd="0" presId="urn:microsoft.com/office/officeart/2009/3/layout/StepUpProcess"/>
    <dgm:cxn modelId="{8699C311-34AB-5B46-AD1B-D6B45D6589BC}" srcId="{994095B0-0BCF-4F25-99BA-AE411D8FF235}" destId="{D9F86729-8228-054E-A515-23299D3330E4}" srcOrd="3" destOrd="0" parTransId="{E6CC68CA-B283-CC4F-A001-6CD15CD64D6B}" sibTransId="{6920920E-28BC-324A-AF0C-33EDFD826BA0}"/>
    <dgm:cxn modelId="{79E6F724-F124-DC47-AFB3-93B2984496E7}" type="presOf" srcId="{BFDBC5F9-3BFC-AD49-A066-8137F1086F5D}" destId="{EC2C4EAB-8876-D548-BB66-195403A55E65}" srcOrd="0" destOrd="0" presId="urn:microsoft.com/office/officeart/2009/3/layout/StepUpProcess"/>
    <dgm:cxn modelId="{8159A42A-3B8D-6142-8F6A-2136C5715DE9}" srcId="{994095B0-0BCF-4F25-99BA-AE411D8FF235}" destId="{9ABAF7F4-59B6-0A42-A2CB-772C854B339A}" srcOrd="1" destOrd="0" parTransId="{0F7AB7DB-8314-9844-926D-5A5659D09EFD}" sibTransId="{7E753642-0EC4-A448-BF9E-0F4D8A3560C5}"/>
    <dgm:cxn modelId="{C9F6202C-698A-8A4B-802B-3E7D56B019E8}" type="presOf" srcId="{11F6B551-8331-46A0-B4A0-5FE6506BA1B0}" destId="{1B145D32-1D53-F241-8464-CF194CB250AC}" srcOrd="0" destOrd="0" presId="urn:microsoft.com/office/officeart/2009/3/layout/StepUpProcess"/>
    <dgm:cxn modelId="{4B34D03A-9F65-0C41-B5A8-6C64BDFF4610}" type="presOf" srcId="{0E6331C0-FB1F-42FB-8F84-70DD70ECC785}" destId="{EC2C4EAB-8876-D548-BB66-195403A55E65}" srcOrd="0" destOrd="3" presId="urn:microsoft.com/office/officeart/2009/3/layout/StepUpProcess"/>
    <dgm:cxn modelId="{2E885E68-7CCD-DA42-B60E-AFD122106592}" type="presOf" srcId="{496FB14A-9A99-8A47-81DC-8800C55FCF2E}" destId="{128E1399-9834-0943-B7AA-0FCF3BA9DE25}" srcOrd="0" destOrd="0" presId="urn:microsoft.com/office/officeart/2009/3/layout/StepUpProcess"/>
    <dgm:cxn modelId="{5BEA5396-17A1-414A-9E44-BE1C923D8E7C}" type="presOf" srcId="{D9F86729-8228-054E-A515-23299D3330E4}" destId="{23B85B63-5597-3843-BAAC-F5943E579967}" srcOrd="0" destOrd="0" presId="urn:microsoft.com/office/officeart/2009/3/layout/StepUpProcess"/>
    <dgm:cxn modelId="{907B8F99-FE44-694C-8BD6-338E0102BB13}" srcId="{994095B0-0BCF-4F25-99BA-AE411D8FF235}" destId="{496FB14A-9A99-8A47-81DC-8800C55FCF2E}" srcOrd="2" destOrd="0" parTransId="{63B5FF7E-19A7-474B-8DA0-8F8560AB0175}" sibTransId="{79A0F71B-2D76-644A-89FE-03A7F187293D}"/>
    <dgm:cxn modelId="{5A42689B-D40B-41DF-B40C-C36CCAA009F0}" srcId="{BFDBC5F9-3BFC-AD49-A066-8137F1086F5D}" destId="{0E6331C0-FB1F-42FB-8F84-70DD70ECC785}" srcOrd="2" destOrd="0" parTransId="{E22048AB-DD68-44A1-9BEC-D447D05713C4}" sibTransId="{C9DB7E3A-ECC8-4B83-B2C3-55B12C89F989}"/>
    <dgm:cxn modelId="{3DA97A9F-31A9-4B89-A209-C2D6CA27387B}" srcId="{994095B0-0BCF-4F25-99BA-AE411D8FF235}" destId="{11F6B551-8331-46A0-B4A0-5FE6506BA1B0}" srcOrd="5" destOrd="0" parTransId="{C32C6367-D704-4F7B-B3CC-06E12EAA5EC7}" sibTransId="{50164B51-AD44-461D-95B6-E25D0CD19A58}"/>
    <dgm:cxn modelId="{EEA376A0-5754-F645-8E6A-6DFA653CE6E5}" srcId="{994095B0-0BCF-4F25-99BA-AE411D8FF235}" destId="{BFDBC5F9-3BFC-AD49-A066-8137F1086F5D}" srcOrd="4" destOrd="0" parTransId="{0D1FBDEF-BE52-BE47-94AE-1C8D2522F46F}" sibTransId="{B81EC0FB-4113-F64A-B46A-9DAD7980EE56}"/>
    <dgm:cxn modelId="{B19069B1-C1FB-B045-AA7D-650424EF76CB}" type="presOf" srcId="{9ABAF7F4-59B6-0A42-A2CB-772C854B339A}" destId="{FE9F732B-42D6-B143-AEAD-DFC0979BBEB3}" srcOrd="0" destOrd="0" presId="urn:microsoft.com/office/officeart/2009/3/layout/StepUpProcess"/>
    <dgm:cxn modelId="{9A30BEBC-BFC9-8243-A9AE-9B3F7FDCD8AD}" type="presOf" srcId="{994095B0-0BCF-4F25-99BA-AE411D8FF235}" destId="{2DF348FE-7943-EE47-A0A0-0EAA1F36D34E}" srcOrd="0" destOrd="0" presId="urn:microsoft.com/office/officeart/2009/3/layout/StepUpProcess"/>
    <dgm:cxn modelId="{D4512ABF-5036-6145-88BD-4B9BF9D20BC8}" type="presOf" srcId="{7C8870A1-1D71-4B73-B5F9-7FFBF516D5F4}" destId="{EC2C4EAB-8876-D548-BB66-195403A55E65}" srcOrd="0" destOrd="1" presId="urn:microsoft.com/office/officeart/2009/3/layout/StepUpProcess"/>
    <dgm:cxn modelId="{A4DC3ACF-026C-47E5-841E-CB76760B2387}" srcId="{994095B0-0BCF-4F25-99BA-AE411D8FF235}" destId="{DAF4CD65-E722-4F6F-8BBE-041B444099C4}" srcOrd="0" destOrd="0" parTransId="{22DDD15C-7FD4-4B10-8815-D4F08E1081BC}" sibTransId="{BBDB734E-8BA9-432B-B272-4E305629A837}"/>
    <dgm:cxn modelId="{126736D2-D499-9443-90B8-DB6250F76BF9}" type="presOf" srcId="{0CAC0612-29FA-4761-A03F-817811B84C55}" destId="{EC2C4EAB-8876-D548-BB66-195403A55E65}" srcOrd="0" destOrd="2" presId="urn:microsoft.com/office/officeart/2009/3/layout/StepUpProcess"/>
    <dgm:cxn modelId="{A6A24EDB-58C2-4E33-981E-D04C6259A104}" srcId="{BFDBC5F9-3BFC-AD49-A066-8137F1086F5D}" destId="{0CAC0612-29FA-4761-A03F-817811B84C55}" srcOrd="1" destOrd="0" parTransId="{6336E97B-440C-41DB-A787-E2A3466D676E}" sibTransId="{1387CD8B-7057-4344-9628-2DFE6FAE1ACE}"/>
    <dgm:cxn modelId="{D026E9ED-0280-480E-ABE6-7B284946F489}" srcId="{BFDBC5F9-3BFC-AD49-A066-8137F1086F5D}" destId="{7C8870A1-1D71-4B73-B5F9-7FFBF516D5F4}" srcOrd="0" destOrd="0" parTransId="{AF1497EC-E7D5-4ACF-AA7D-83A1CB1563BD}" sibTransId="{2571D309-4380-4ACD-B5F1-790E00F9BD18}"/>
    <dgm:cxn modelId="{4B5731D3-EA9D-084D-AABB-DD72A50E97EA}" type="presParOf" srcId="{2DF348FE-7943-EE47-A0A0-0EAA1F36D34E}" destId="{4EB143DE-4A2E-8E4A-BD29-DABD8DCA5327}" srcOrd="0" destOrd="0" presId="urn:microsoft.com/office/officeart/2009/3/layout/StepUpProcess"/>
    <dgm:cxn modelId="{E91EA480-42C6-7C42-8E3D-22F0A2476BB9}" type="presParOf" srcId="{4EB143DE-4A2E-8E4A-BD29-DABD8DCA5327}" destId="{1AC7A399-7472-7742-BD09-67D1CFBE0F50}" srcOrd="0" destOrd="0" presId="urn:microsoft.com/office/officeart/2009/3/layout/StepUpProcess"/>
    <dgm:cxn modelId="{722E2D5C-C60A-5949-8E0C-8B9222E61CAD}" type="presParOf" srcId="{4EB143DE-4A2E-8E4A-BD29-DABD8DCA5327}" destId="{7EA1097A-F7B7-3D47-9F03-FAEEBA5A7FD2}" srcOrd="1" destOrd="0" presId="urn:microsoft.com/office/officeart/2009/3/layout/StepUpProcess"/>
    <dgm:cxn modelId="{5C575E3C-6F64-8343-A771-C24ACEB6735C}" type="presParOf" srcId="{4EB143DE-4A2E-8E4A-BD29-DABD8DCA5327}" destId="{47913EAD-BCD9-9D41-8C65-9241F5AD5657}" srcOrd="2" destOrd="0" presId="urn:microsoft.com/office/officeart/2009/3/layout/StepUpProcess"/>
    <dgm:cxn modelId="{F83CA5BB-B19D-E24C-9A02-1D5AF68DE671}" type="presParOf" srcId="{2DF348FE-7943-EE47-A0A0-0EAA1F36D34E}" destId="{93692DF9-5B5E-E942-B6F9-7B2E941185F4}" srcOrd="1" destOrd="0" presId="urn:microsoft.com/office/officeart/2009/3/layout/StepUpProcess"/>
    <dgm:cxn modelId="{D4B71870-4446-2F4E-B1BB-ED6936B50CDB}" type="presParOf" srcId="{93692DF9-5B5E-E942-B6F9-7B2E941185F4}" destId="{04A9146B-D811-B14B-AB0C-EEA101216C06}" srcOrd="0" destOrd="0" presId="urn:microsoft.com/office/officeart/2009/3/layout/StepUpProcess"/>
    <dgm:cxn modelId="{4A64E709-8B14-F04B-A875-D766EFAC2748}" type="presParOf" srcId="{2DF348FE-7943-EE47-A0A0-0EAA1F36D34E}" destId="{EC2CE7E7-8790-804E-9F92-A111372310AC}" srcOrd="2" destOrd="0" presId="urn:microsoft.com/office/officeart/2009/3/layout/StepUpProcess"/>
    <dgm:cxn modelId="{D8149202-D027-4645-AD55-DC17A63B2019}" type="presParOf" srcId="{EC2CE7E7-8790-804E-9F92-A111372310AC}" destId="{EFD9C517-BC73-EB43-8F41-16DBD95EC947}" srcOrd="0" destOrd="0" presId="urn:microsoft.com/office/officeart/2009/3/layout/StepUpProcess"/>
    <dgm:cxn modelId="{A1CB58C6-4E81-694D-BDA8-52C815AE7ABE}" type="presParOf" srcId="{EC2CE7E7-8790-804E-9F92-A111372310AC}" destId="{FE9F732B-42D6-B143-AEAD-DFC0979BBEB3}" srcOrd="1" destOrd="0" presId="urn:microsoft.com/office/officeart/2009/3/layout/StepUpProcess"/>
    <dgm:cxn modelId="{EA9D1C99-C26C-5248-AEFE-63C6DB4F43B4}" type="presParOf" srcId="{EC2CE7E7-8790-804E-9F92-A111372310AC}" destId="{51D91ECC-3872-6A4F-95B4-389B225A2E25}" srcOrd="2" destOrd="0" presId="urn:microsoft.com/office/officeart/2009/3/layout/StepUpProcess"/>
    <dgm:cxn modelId="{B8180AB6-3245-7340-AAB1-6EF5D47D33BA}" type="presParOf" srcId="{2DF348FE-7943-EE47-A0A0-0EAA1F36D34E}" destId="{1D76DE84-1048-DF41-AF83-2243481EAA8A}" srcOrd="3" destOrd="0" presId="urn:microsoft.com/office/officeart/2009/3/layout/StepUpProcess"/>
    <dgm:cxn modelId="{D29F0E4F-5A2C-2642-B578-A73F63C4119E}" type="presParOf" srcId="{1D76DE84-1048-DF41-AF83-2243481EAA8A}" destId="{77728F73-00BD-9548-B3ED-61B1E8667ACE}" srcOrd="0" destOrd="0" presId="urn:microsoft.com/office/officeart/2009/3/layout/StepUpProcess"/>
    <dgm:cxn modelId="{2A8D1372-6710-E344-B1AE-69C28C351F73}" type="presParOf" srcId="{2DF348FE-7943-EE47-A0A0-0EAA1F36D34E}" destId="{F17575EA-9CF1-7D41-B661-A278FCD7DD02}" srcOrd="4" destOrd="0" presId="urn:microsoft.com/office/officeart/2009/3/layout/StepUpProcess"/>
    <dgm:cxn modelId="{41887734-87A2-DD49-BEB8-BA3E0E65CE08}" type="presParOf" srcId="{F17575EA-9CF1-7D41-B661-A278FCD7DD02}" destId="{D16F1517-1CF0-0648-94B3-7781E60F9637}" srcOrd="0" destOrd="0" presId="urn:microsoft.com/office/officeart/2009/3/layout/StepUpProcess"/>
    <dgm:cxn modelId="{54A19A30-C488-1E4F-ABA6-36FC8B66B38D}" type="presParOf" srcId="{F17575EA-9CF1-7D41-B661-A278FCD7DD02}" destId="{128E1399-9834-0943-B7AA-0FCF3BA9DE25}" srcOrd="1" destOrd="0" presId="urn:microsoft.com/office/officeart/2009/3/layout/StepUpProcess"/>
    <dgm:cxn modelId="{6BCE1849-43D3-2C4B-9582-D228E47D513E}" type="presParOf" srcId="{F17575EA-9CF1-7D41-B661-A278FCD7DD02}" destId="{51617893-AE14-DA48-BFA0-CDF8E18126D1}" srcOrd="2" destOrd="0" presId="urn:microsoft.com/office/officeart/2009/3/layout/StepUpProcess"/>
    <dgm:cxn modelId="{24972A57-99D5-DD43-B4F7-DF2B82C43562}" type="presParOf" srcId="{2DF348FE-7943-EE47-A0A0-0EAA1F36D34E}" destId="{6C5FF8D8-1A95-8B48-A923-E409107E65C1}" srcOrd="5" destOrd="0" presId="urn:microsoft.com/office/officeart/2009/3/layout/StepUpProcess"/>
    <dgm:cxn modelId="{487790A3-D165-4D48-939D-75906CE266FF}" type="presParOf" srcId="{6C5FF8D8-1A95-8B48-A923-E409107E65C1}" destId="{5CDEDA0F-64F8-D947-B705-4E6E28E7B9E3}" srcOrd="0" destOrd="0" presId="urn:microsoft.com/office/officeart/2009/3/layout/StepUpProcess"/>
    <dgm:cxn modelId="{62F171C0-75D4-5644-B5E1-219FAEAF0FC9}" type="presParOf" srcId="{2DF348FE-7943-EE47-A0A0-0EAA1F36D34E}" destId="{F692FA0A-C05B-7B41-8883-29D33BC6A2B1}" srcOrd="6" destOrd="0" presId="urn:microsoft.com/office/officeart/2009/3/layout/StepUpProcess"/>
    <dgm:cxn modelId="{78062E1C-920A-6643-84E0-3A33C3DD0FDD}" type="presParOf" srcId="{F692FA0A-C05B-7B41-8883-29D33BC6A2B1}" destId="{5B651BFE-F799-F545-A19F-5D3E0DCEBA96}" srcOrd="0" destOrd="0" presId="urn:microsoft.com/office/officeart/2009/3/layout/StepUpProcess"/>
    <dgm:cxn modelId="{A75E99A5-0213-6E40-BB8A-9F11C7E76508}" type="presParOf" srcId="{F692FA0A-C05B-7B41-8883-29D33BC6A2B1}" destId="{23B85B63-5597-3843-BAAC-F5943E579967}" srcOrd="1" destOrd="0" presId="urn:microsoft.com/office/officeart/2009/3/layout/StepUpProcess"/>
    <dgm:cxn modelId="{2E0F4A4E-0114-1947-BCE7-CE46C37F776C}" type="presParOf" srcId="{F692FA0A-C05B-7B41-8883-29D33BC6A2B1}" destId="{59CD2851-9FA3-9341-B5F1-CE1C77F92955}" srcOrd="2" destOrd="0" presId="urn:microsoft.com/office/officeart/2009/3/layout/StepUpProcess"/>
    <dgm:cxn modelId="{97187B45-DD39-3441-AE66-3F5FB42F77D3}" type="presParOf" srcId="{2DF348FE-7943-EE47-A0A0-0EAA1F36D34E}" destId="{7A18AC67-2CAE-214E-8E6C-64AEB1F45D55}" srcOrd="7" destOrd="0" presId="urn:microsoft.com/office/officeart/2009/3/layout/StepUpProcess"/>
    <dgm:cxn modelId="{7D28A841-6806-8842-9AE6-65404338B0F9}" type="presParOf" srcId="{7A18AC67-2CAE-214E-8E6C-64AEB1F45D55}" destId="{8ED71ED5-8DA4-2F4D-AE3C-3A78E0D2B4F6}" srcOrd="0" destOrd="0" presId="urn:microsoft.com/office/officeart/2009/3/layout/StepUpProcess"/>
    <dgm:cxn modelId="{83FF1281-FE4A-744A-9CA4-4626DCD8EE7F}" type="presParOf" srcId="{2DF348FE-7943-EE47-A0A0-0EAA1F36D34E}" destId="{467459A9-AE57-434D-A8E1-6E29D5B6D052}" srcOrd="8" destOrd="0" presId="urn:microsoft.com/office/officeart/2009/3/layout/StepUpProcess"/>
    <dgm:cxn modelId="{0FA3A14D-1BFB-8A44-A83F-2E37913A06F3}" type="presParOf" srcId="{467459A9-AE57-434D-A8E1-6E29D5B6D052}" destId="{E691B8D7-43E7-CB42-BED5-E478389028B8}" srcOrd="0" destOrd="0" presId="urn:microsoft.com/office/officeart/2009/3/layout/StepUpProcess"/>
    <dgm:cxn modelId="{01F88386-ABF9-C34C-AA56-1DE28D68C776}" type="presParOf" srcId="{467459A9-AE57-434D-A8E1-6E29D5B6D052}" destId="{EC2C4EAB-8876-D548-BB66-195403A55E65}" srcOrd="1" destOrd="0" presId="urn:microsoft.com/office/officeart/2009/3/layout/StepUpProcess"/>
    <dgm:cxn modelId="{BFB7BA7D-6257-B14E-9822-96ED11A0517B}" type="presParOf" srcId="{467459A9-AE57-434D-A8E1-6E29D5B6D052}" destId="{766109B1-AF64-D341-849A-24704760FE7C}" srcOrd="2" destOrd="0" presId="urn:microsoft.com/office/officeart/2009/3/layout/StepUpProcess"/>
    <dgm:cxn modelId="{5FF04C72-43F3-C142-91DA-569B261D2019}" type="presParOf" srcId="{2DF348FE-7943-EE47-A0A0-0EAA1F36D34E}" destId="{7DCAD0F1-37CF-AD44-8F89-7A6B32624188}" srcOrd="9" destOrd="0" presId="urn:microsoft.com/office/officeart/2009/3/layout/StepUpProcess"/>
    <dgm:cxn modelId="{7E3D4213-72E5-E945-A408-4F7F90DF5D39}" type="presParOf" srcId="{7DCAD0F1-37CF-AD44-8F89-7A6B32624188}" destId="{2117357A-DA16-9242-85BF-9065181F5FA2}" srcOrd="0" destOrd="0" presId="urn:microsoft.com/office/officeart/2009/3/layout/StepUpProcess"/>
    <dgm:cxn modelId="{062CB2A1-ED29-5847-8A09-CB1A8464BF41}" type="presParOf" srcId="{2DF348FE-7943-EE47-A0A0-0EAA1F36D34E}" destId="{4E3EB6FD-38AC-F147-8E8B-7A67C4115A4C}" srcOrd="10" destOrd="0" presId="urn:microsoft.com/office/officeart/2009/3/layout/StepUpProcess"/>
    <dgm:cxn modelId="{2FF9C4FB-009B-4B47-B6A1-1D7BB9D14CBC}" type="presParOf" srcId="{4E3EB6FD-38AC-F147-8E8B-7A67C4115A4C}" destId="{AA49DD16-948D-204F-B092-CB5AAEE0B3D4}" srcOrd="0" destOrd="0" presId="urn:microsoft.com/office/officeart/2009/3/layout/StepUpProcess"/>
    <dgm:cxn modelId="{1C7ED609-7D37-944F-9B28-685B0B4803A7}" type="presParOf" srcId="{4E3EB6FD-38AC-F147-8E8B-7A67C4115A4C}" destId="{1B145D32-1D53-F241-8464-CF194CB250AC}" srcOrd="1" destOrd="0" presId="urn:microsoft.com/office/officeart/2009/3/layout/StepUpProces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195F8D-CC74-46CC-B99B-D420EACA673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F7B708D-A163-4BA3-988A-744329B1D7C0}">
      <dgm:prSet phldrT="[Text]" custT="1"/>
      <dgm:spPr/>
      <dgm:t>
        <a:bodyPr/>
        <a:lstStyle/>
        <a:p>
          <a:r>
            <a:rPr lang="en-US" sz="2000" b="1" dirty="0"/>
            <a:t>1. Popularity by number of time song is played by distinct user. </a:t>
          </a:r>
          <a:r>
            <a:rPr lang="en-US" sz="2000" dirty="0"/>
            <a:t>While searching we can search top songs with some minimum interaction </a:t>
          </a:r>
          <a:endParaRPr lang="en-IN" sz="2000" dirty="0"/>
        </a:p>
      </dgm:t>
    </dgm:pt>
    <dgm:pt modelId="{08C9F8BA-7981-496D-A905-A8BBB5C85F36}" type="parTrans" cxnId="{A0B6E492-BC88-4A34-AFBB-68F18CA8CC35}">
      <dgm:prSet/>
      <dgm:spPr/>
      <dgm:t>
        <a:bodyPr/>
        <a:lstStyle/>
        <a:p>
          <a:endParaRPr lang="en-IN"/>
        </a:p>
      </dgm:t>
    </dgm:pt>
    <dgm:pt modelId="{40CCDDC2-4B33-467C-8CDA-17CC00819F00}" type="sibTrans" cxnId="{A0B6E492-BC88-4A34-AFBB-68F18CA8CC35}">
      <dgm:prSet/>
      <dgm:spPr/>
      <dgm:t>
        <a:bodyPr/>
        <a:lstStyle/>
        <a:p>
          <a:endParaRPr lang="en-IN"/>
        </a:p>
      </dgm:t>
    </dgm:pt>
    <dgm:pt modelId="{280D8076-F99C-498F-A75A-E7C0F5EEFA08}">
      <dgm:prSet phldrT="[Text]" custT="1"/>
      <dgm:spPr/>
      <dgm:t>
        <a:bodyPr/>
        <a:lstStyle/>
        <a:p>
          <a:r>
            <a:rPr lang="en-US" sz="2000" dirty="0"/>
            <a:t>Build on top of given dataset</a:t>
          </a:r>
          <a:endParaRPr lang="en-IN" sz="2000" dirty="0"/>
        </a:p>
      </dgm:t>
    </dgm:pt>
    <dgm:pt modelId="{AEEC41F8-08AB-4DAC-B5EE-068385F3DF4F}" type="parTrans" cxnId="{034A944E-5862-4419-BAC2-CF544EC253EC}">
      <dgm:prSet/>
      <dgm:spPr/>
      <dgm:t>
        <a:bodyPr/>
        <a:lstStyle/>
        <a:p>
          <a:endParaRPr lang="en-IN"/>
        </a:p>
      </dgm:t>
    </dgm:pt>
    <dgm:pt modelId="{E37A65B2-5BF4-4582-B5CD-DC0066D0BB54}" type="sibTrans" cxnId="{034A944E-5862-4419-BAC2-CF544EC253EC}">
      <dgm:prSet/>
      <dgm:spPr/>
      <dgm:t>
        <a:bodyPr/>
        <a:lstStyle/>
        <a:p>
          <a:endParaRPr lang="en-IN"/>
        </a:p>
      </dgm:t>
    </dgm:pt>
    <dgm:pt modelId="{7188AC51-BDB6-437D-BB1A-95C199BB0F92}">
      <dgm:prSet phldrT="[Text]" custT="1"/>
      <dgm:spPr/>
      <dgm: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 Popularity by ratings &amp; number of votes</a:t>
          </a:r>
          <a:r>
            <a:rPr lang="en-US" sz="2000" kern="1200" dirty="0">
              <a:solidFill>
                <a:prstClr val="black"/>
              </a:solidFill>
              <a:latin typeface="Calibri"/>
              <a:ea typeface="+mn-ea"/>
              <a:cs typeface="+mn-cs"/>
            </a:rPr>
            <a:t>. While searching we can search top songs with some minimum interaction  </a:t>
          </a:r>
          <a:endParaRPr lang="en-IN" sz="2000" kern="1200" dirty="0">
            <a:solidFill>
              <a:prstClr val="black"/>
            </a:solidFill>
            <a:latin typeface="Calibri"/>
            <a:ea typeface="+mn-ea"/>
            <a:cs typeface="+mn-cs"/>
          </a:endParaRPr>
        </a:p>
      </dgm:t>
    </dgm:pt>
    <dgm:pt modelId="{77CEDE78-F131-45A5-BE2F-85FC6132B88E}" type="parTrans" cxnId="{0B1A9553-D251-42B8-BAD9-5226F80402B6}">
      <dgm:prSet/>
      <dgm:spPr/>
      <dgm:t>
        <a:bodyPr/>
        <a:lstStyle/>
        <a:p>
          <a:endParaRPr lang="en-IN"/>
        </a:p>
      </dgm:t>
    </dgm:pt>
    <dgm:pt modelId="{8D48E06B-9A8A-437D-AA12-308839BE74A5}" type="sibTrans" cxnId="{0B1A9553-D251-42B8-BAD9-5226F80402B6}">
      <dgm:prSet/>
      <dgm:spPr/>
      <dgm:t>
        <a:bodyPr/>
        <a:lstStyle/>
        <a:p>
          <a:endParaRPr lang="en-IN"/>
        </a:p>
      </dgm:t>
    </dgm:pt>
    <dgm:pt modelId="{A27AD61A-7BA7-4804-9E00-1B26C9284439}">
      <dgm:prSet phldrT="[Text]" custT="1"/>
      <dgm:spPr/>
      <dgm:t>
        <a:bodyPr/>
        <a:lstStyle/>
        <a:p>
          <a:r>
            <a:rPr lang="en-US" sz="2000" dirty="0"/>
            <a:t>Introduced a new dataset for ratings and number of votes</a:t>
          </a:r>
          <a:endParaRPr lang="en-IN" sz="2000" dirty="0"/>
        </a:p>
      </dgm:t>
    </dgm:pt>
    <dgm:pt modelId="{656F2469-4BF5-4248-8233-8AB61C716FB3}" type="parTrans" cxnId="{94E4E7D3-D49E-42EB-B5ED-59A29189AEA2}">
      <dgm:prSet/>
      <dgm:spPr/>
      <dgm:t>
        <a:bodyPr/>
        <a:lstStyle/>
        <a:p>
          <a:endParaRPr lang="en-IN"/>
        </a:p>
      </dgm:t>
    </dgm:pt>
    <dgm:pt modelId="{946570BA-E40D-45AA-8956-9FD1FC96F9E1}" type="sibTrans" cxnId="{94E4E7D3-D49E-42EB-B5ED-59A29189AEA2}">
      <dgm:prSet/>
      <dgm:spPr/>
      <dgm:t>
        <a:bodyPr/>
        <a:lstStyle/>
        <a:p>
          <a:endParaRPr lang="en-IN"/>
        </a:p>
      </dgm:t>
    </dgm:pt>
    <dgm:pt modelId="{C42796AF-A692-4359-A5B5-1DFDBF26A608}" type="pres">
      <dgm:prSet presAssocID="{1A195F8D-CC74-46CC-B99B-D420EACA6731}" presName="linear" presStyleCnt="0">
        <dgm:presLayoutVars>
          <dgm:animLvl val="lvl"/>
          <dgm:resizeHandles val="exact"/>
        </dgm:presLayoutVars>
      </dgm:prSet>
      <dgm:spPr/>
    </dgm:pt>
    <dgm:pt modelId="{4F11538C-56CA-477A-BD72-B2E99C4C800D}" type="pres">
      <dgm:prSet presAssocID="{5F7B708D-A163-4BA3-988A-744329B1D7C0}" presName="parentText" presStyleLbl="node1" presStyleIdx="0" presStyleCnt="2" custLinFactNeighborY="2609">
        <dgm:presLayoutVars>
          <dgm:chMax val="0"/>
          <dgm:bulletEnabled val="1"/>
        </dgm:presLayoutVars>
      </dgm:prSet>
      <dgm:spPr/>
    </dgm:pt>
    <dgm:pt modelId="{D19047F3-F10C-469B-97E7-14C342B8E376}" type="pres">
      <dgm:prSet presAssocID="{5F7B708D-A163-4BA3-988A-744329B1D7C0}" presName="childText" presStyleLbl="revTx" presStyleIdx="0" presStyleCnt="2" custLinFactNeighborY="9658">
        <dgm:presLayoutVars>
          <dgm:bulletEnabled val="1"/>
        </dgm:presLayoutVars>
      </dgm:prSet>
      <dgm:spPr/>
    </dgm:pt>
    <dgm:pt modelId="{F80C87A9-B516-404D-841A-E56FB4F87E39}" type="pres">
      <dgm:prSet presAssocID="{7188AC51-BDB6-437D-BB1A-95C199BB0F92}" presName="parentText" presStyleLbl="node1" presStyleIdx="1" presStyleCnt="2" custLinFactNeighborY="-3146">
        <dgm:presLayoutVars>
          <dgm:chMax val="0"/>
          <dgm:bulletEnabled val="1"/>
        </dgm:presLayoutVars>
      </dgm:prSet>
      <dgm:spPr/>
    </dgm:pt>
    <dgm:pt modelId="{0D8C2B47-9378-4DD7-A725-AF0D6FF9E8FD}" type="pres">
      <dgm:prSet presAssocID="{7188AC51-BDB6-437D-BB1A-95C199BB0F92}" presName="childText" presStyleLbl="revTx" presStyleIdx="1" presStyleCnt="2" custLinFactNeighborY="21052">
        <dgm:presLayoutVars>
          <dgm:bulletEnabled val="1"/>
        </dgm:presLayoutVars>
      </dgm:prSet>
      <dgm:spPr/>
    </dgm:pt>
  </dgm:ptLst>
  <dgm:cxnLst>
    <dgm:cxn modelId="{43594D01-71B5-42C2-B6A1-D96F269299F5}" type="presOf" srcId="{1A195F8D-CC74-46CC-B99B-D420EACA6731}" destId="{C42796AF-A692-4359-A5B5-1DFDBF26A608}" srcOrd="0" destOrd="0" presId="urn:microsoft.com/office/officeart/2005/8/layout/vList2"/>
    <dgm:cxn modelId="{E8BDA701-B554-45FF-A4C9-2524292AE000}" type="presOf" srcId="{A27AD61A-7BA7-4804-9E00-1B26C9284439}" destId="{0D8C2B47-9378-4DD7-A725-AF0D6FF9E8FD}" srcOrd="0" destOrd="0" presId="urn:microsoft.com/office/officeart/2005/8/layout/vList2"/>
    <dgm:cxn modelId="{E0A3B215-1EB0-4DE7-9907-17917EAF0A97}" type="presOf" srcId="{5F7B708D-A163-4BA3-988A-744329B1D7C0}" destId="{4F11538C-56CA-477A-BD72-B2E99C4C800D}" srcOrd="0" destOrd="0" presId="urn:microsoft.com/office/officeart/2005/8/layout/vList2"/>
    <dgm:cxn modelId="{4D4EBC36-0CF7-47E0-84D3-52291EC464C3}" type="presOf" srcId="{280D8076-F99C-498F-A75A-E7C0F5EEFA08}" destId="{D19047F3-F10C-469B-97E7-14C342B8E376}" srcOrd="0" destOrd="0" presId="urn:microsoft.com/office/officeart/2005/8/layout/vList2"/>
    <dgm:cxn modelId="{034A944E-5862-4419-BAC2-CF544EC253EC}" srcId="{5F7B708D-A163-4BA3-988A-744329B1D7C0}" destId="{280D8076-F99C-498F-A75A-E7C0F5EEFA08}" srcOrd="0" destOrd="0" parTransId="{AEEC41F8-08AB-4DAC-B5EE-068385F3DF4F}" sibTransId="{E37A65B2-5BF4-4582-B5CD-DC0066D0BB54}"/>
    <dgm:cxn modelId="{0B1A9553-D251-42B8-BAD9-5226F80402B6}" srcId="{1A195F8D-CC74-46CC-B99B-D420EACA6731}" destId="{7188AC51-BDB6-437D-BB1A-95C199BB0F92}" srcOrd="1" destOrd="0" parTransId="{77CEDE78-F131-45A5-BE2F-85FC6132B88E}" sibTransId="{8D48E06B-9A8A-437D-AA12-308839BE74A5}"/>
    <dgm:cxn modelId="{A0B6E492-BC88-4A34-AFBB-68F18CA8CC35}" srcId="{1A195F8D-CC74-46CC-B99B-D420EACA6731}" destId="{5F7B708D-A163-4BA3-988A-744329B1D7C0}" srcOrd="0" destOrd="0" parTransId="{08C9F8BA-7981-496D-A905-A8BBB5C85F36}" sibTransId="{40CCDDC2-4B33-467C-8CDA-17CC00819F00}"/>
    <dgm:cxn modelId="{94E4E7D3-D49E-42EB-B5ED-59A29189AEA2}" srcId="{7188AC51-BDB6-437D-BB1A-95C199BB0F92}" destId="{A27AD61A-7BA7-4804-9E00-1B26C9284439}" srcOrd="0" destOrd="0" parTransId="{656F2469-4BF5-4248-8233-8AB61C716FB3}" sibTransId="{946570BA-E40D-45AA-8956-9FD1FC96F9E1}"/>
    <dgm:cxn modelId="{F134FCE6-293B-40BB-8501-0417F391CD95}" type="presOf" srcId="{7188AC51-BDB6-437D-BB1A-95C199BB0F92}" destId="{F80C87A9-B516-404D-841A-E56FB4F87E39}" srcOrd="0" destOrd="0" presId="urn:microsoft.com/office/officeart/2005/8/layout/vList2"/>
    <dgm:cxn modelId="{1B9D27D1-3303-488A-8157-007C72E90744}" type="presParOf" srcId="{C42796AF-A692-4359-A5B5-1DFDBF26A608}" destId="{4F11538C-56CA-477A-BD72-B2E99C4C800D}" srcOrd="0" destOrd="0" presId="urn:microsoft.com/office/officeart/2005/8/layout/vList2"/>
    <dgm:cxn modelId="{757384B2-95E0-4342-8261-DC4616930165}" type="presParOf" srcId="{C42796AF-A692-4359-A5B5-1DFDBF26A608}" destId="{D19047F3-F10C-469B-97E7-14C342B8E376}" srcOrd="1" destOrd="0" presId="urn:microsoft.com/office/officeart/2005/8/layout/vList2"/>
    <dgm:cxn modelId="{CD93094E-29E1-42EE-A9F4-083E4A2DA61B}" type="presParOf" srcId="{C42796AF-A692-4359-A5B5-1DFDBF26A608}" destId="{F80C87A9-B516-404D-841A-E56FB4F87E39}" srcOrd="2" destOrd="0" presId="urn:microsoft.com/office/officeart/2005/8/layout/vList2"/>
    <dgm:cxn modelId="{B39A72BF-4E8D-4985-8692-53F547E5663A}" type="presParOf" srcId="{C42796AF-A692-4359-A5B5-1DFDBF26A608}" destId="{0D8C2B47-9378-4DD7-A725-AF0D6FF9E8F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95F8D-CC74-46CC-B99B-D420EACA673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F7B708D-A163-4BA3-988A-744329B1D7C0}">
      <dgm:prSet phldrT="[Text]" custT="1"/>
      <dgm:spPr/>
      <dgm:t>
        <a:bodyPr/>
        <a:lstStyle/>
        <a:p>
          <a:r>
            <a:rPr lang="en-US" sz="2000" b="1" dirty="0"/>
            <a:t>1. </a:t>
          </a:r>
          <a:r>
            <a:rPr lang="en-US" sz="2000" dirty="0">
              <a:solidFill>
                <a:schemeClr val="tx1"/>
              </a:solidFill>
            </a:rPr>
            <a:t>We are </a:t>
          </a:r>
          <a:r>
            <a:rPr lang="en-US" sz="2000" b="1" dirty="0">
              <a:solidFill>
                <a:schemeClr val="tx1"/>
              </a:solidFill>
            </a:rPr>
            <a:t>using </a:t>
          </a:r>
          <a:r>
            <a:rPr lang="en-US" sz="2000" b="1" dirty="0" err="1">
              <a:solidFill>
                <a:schemeClr val="tx1"/>
              </a:solidFill>
            </a:rPr>
            <a:t>Gensim</a:t>
          </a:r>
          <a:r>
            <a:rPr lang="en-US" sz="2000" b="1" dirty="0">
              <a:solidFill>
                <a:schemeClr val="tx1"/>
              </a:solidFill>
            </a:rPr>
            <a:t> for content based recommendation</a:t>
          </a:r>
          <a:r>
            <a:rPr lang="en-US" sz="2000" dirty="0">
              <a:solidFill>
                <a:schemeClr val="tx1"/>
              </a:solidFill>
            </a:rPr>
            <a:t> as its design to handle large text collections and does not need to have everything in memory at once. Instead of cosine similarity it uses Sparse Matrix</a:t>
          </a:r>
          <a:endParaRPr lang="en-IN" sz="2000" dirty="0"/>
        </a:p>
      </dgm:t>
    </dgm:pt>
    <dgm:pt modelId="{08C9F8BA-7981-496D-A905-A8BBB5C85F36}" type="parTrans" cxnId="{A0B6E492-BC88-4A34-AFBB-68F18CA8CC35}">
      <dgm:prSet/>
      <dgm:spPr/>
      <dgm:t>
        <a:bodyPr/>
        <a:lstStyle/>
        <a:p>
          <a:endParaRPr lang="en-IN"/>
        </a:p>
      </dgm:t>
    </dgm:pt>
    <dgm:pt modelId="{40CCDDC2-4B33-467C-8CDA-17CC00819F00}" type="sibTrans" cxnId="{A0B6E492-BC88-4A34-AFBB-68F18CA8CC35}">
      <dgm:prSet/>
      <dgm:spPr/>
      <dgm:t>
        <a:bodyPr/>
        <a:lstStyle/>
        <a:p>
          <a:endParaRPr lang="en-IN"/>
        </a:p>
      </dgm:t>
    </dgm:pt>
    <dgm:pt modelId="{280D8076-F99C-498F-A75A-E7C0F5EEFA08}">
      <dgm:prSet phldrT="[Text]" custT="1"/>
      <dgm:spPr/>
      <dgm:t>
        <a:bodyPr/>
        <a:lstStyle/>
        <a:p>
          <a:r>
            <a:rPr lang="en-US" sz="2000" dirty="0"/>
            <a:t>We are using combination of ‘title’, ‘artist’, ‘genre', 'release’</a:t>
          </a:r>
          <a:endParaRPr lang="en-IN" sz="2000" dirty="0"/>
        </a:p>
      </dgm:t>
    </dgm:pt>
    <dgm:pt modelId="{AEEC41F8-08AB-4DAC-B5EE-068385F3DF4F}" type="parTrans" cxnId="{034A944E-5862-4419-BAC2-CF544EC253EC}">
      <dgm:prSet/>
      <dgm:spPr/>
      <dgm:t>
        <a:bodyPr/>
        <a:lstStyle/>
        <a:p>
          <a:endParaRPr lang="en-IN"/>
        </a:p>
      </dgm:t>
    </dgm:pt>
    <dgm:pt modelId="{E37A65B2-5BF4-4582-B5CD-DC0066D0BB54}" type="sibTrans" cxnId="{034A944E-5862-4419-BAC2-CF544EC253EC}">
      <dgm:prSet/>
      <dgm:spPr/>
      <dgm:t>
        <a:bodyPr/>
        <a:lstStyle/>
        <a:p>
          <a:endParaRPr lang="en-IN"/>
        </a:p>
      </dgm:t>
    </dgm:pt>
    <dgm:pt modelId="{7188AC51-BDB6-437D-BB1A-95C199BB0F92}">
      <dgm:prSet phldrT="[Text]" custT="1"/>
      <dgm:spPr/>
      <dgm: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a:t>
          </a:r>
          <a:r>
            <a:rPr lang="en-US" sz="2000" kern="1200" dirty="0">
              <a:solidFill>
                <a:prstClr val="black"/>
              </a:solidFill>
              <a:latin typeface="Calibri"/>
              <a:ea typeface="+mn-ea"/>
              <a:cs typeface="+mn-cs"/>
            </a:rPr>
            <a:t>. We are doing </a:t>
          </a:r>
          <a:r>
            <a:rPr lang="en-US" sz="2000" b="1" kern="1200" dirty="0">
              <a:solidFill>
                <a:prstClr val="black"/>
              </a:solidFill>
              <a:latin typeface="Calibri"/>
              <a:ea typeface="+mn-ea"/>
              <a:cs typeface="+mn-cs"/>
            </a:rPr>
            <a:t>Sentiment Analysis based on the lyrics</a:t>
          </a:r>
          <a:endParaRPr lang="en-IN" sz="2000" b="1" kern="1200" dirty="0">
            <a:solidFill>
              <a:prstClr val="black"/>
            </a:solidFill>
            <a:latin typeface="Calibri"/>
            <a:ea typeface="+mn-ea"/>
            <a:cs typeface="+mn-cs"/>
          </a:endParaRPr>
        </a:p>
      </dgm:t>
    </dgm:pt>
    <dgm:pt modelId="{77CEDE78-F131-45A5-BE2F-85FC6132B88E}" type="parTrans" cxnId="{0B1A9553-D251-42B8-BAD9-5226F80402B6}">
      <dgm:prSet/>
      <dgm:spPr/>
      <dgm:t>
        <a:bodyPr/>
        <a:lstStyle/>
        <a:p>
          <a:endParaRPr lang="en-IN"/>
        </a:p>
      </dgm:t>
    </dgm:pt>
    <dgm:pt modelId="{8D48E06B-9A8A-437D-AA12-308839BE74A5}" type="sibTrans" cxnId="{0B1A9553-D251-42B8-BAD9-5226F80402B6}">
      <dgm:prSet/>
      <dgm:spPr/>
      <dgm:t>
        <a:bodyPr/>
        <a:lstStyle/>
        <a:p>
          <a:endParaRPr lang="en-IN"/>
        </a:p>
      </dgm:t>
    </dgm:pt>
    <dgm:pt modelId="{B236CB23-C724-4D9E-859B-FC4752EC7F16}">
      <dgm:prSet phldrT="[Text]" custT="1"/>
      <dgm:spPr/>
      <dgm:t>
        <a:bodyPr/>
        <a:lstStyle/>
        <a:p>
          <a:r>
            <a:rPr lang="en-US" sz="2000" dirty="0"/>
            <a:t>Introduced a new dataset for lyrics. </a:t>
          </a:r>
          <a:endParaRPr lang="en-IN" sz="2000" dirty="0"/>
        </a:p>
      </dgm:t>
    </dgm:pt>
    <dgm:pt modelId="{D5E28713-EB54-4994-BC9F-B7A143431D38}" type="parTrans" cxnId="{30091F4A-A02C-4E55-9967-9B6E3E1F531C}">
      <dgm:prSet/>
      <dgm:spPr/>
      <dgm:t>
        <a:bodyPr/>
        <a:lstStyle/>
        <a:p>
          <a:endParaRPr lang="en-IN"/>
        </a:p>
      </dgm:t>
    </dgm:pt>
    <dgm:pt modelId="{3A75A5DC-B1F3-468B-A163-0EF98E5B53FF}" type="sibTrans" cxnId="{30091F4A-A02C-4E55-9967-9B6E3E1F531C}">
      <dgm:prSet/>
      <dgm:spPr/>
      <dgm:t>
        <a:bodyPr/>
        <a:lstStyle/>
        <a:p>
          <a:endParaRPr lang="en-IN"/>
        </a:p>
      </dgm:t>
    </dgm:pt>
    <dgm:pt modelId="{C42796AF-A692-4359-A5B5-1DFDBF26A608}" type="pres">
      <dgm:prSet presAssocID="{1A195F8D-CC74-46CC-B99B-D420EACA6731}" presName="linear" presStyleCnt="0">
        <dgm:presLayoutVars>
          <dgm:animLvl val="lvl"/>
          <dgm:resizeHandles val="exact"/>
        </dgm:presLayoutVars>
      </dgm:prSet>
      <dgm:spPr/>
    </dgm:pt>
    <dgm:pt modelId="{4F11538C-56CA-477A-BD72-B2E99C4C800D}" type="pres">
      <dgm:prSet presAssocID="{5F7B708D-A163-4BA3-988A-744329B1D7C0}" presName="parentText" presStyleLbl="node1" presStyleIdx="0" presStyleCnt="2" custLinFactNeighborY="-8529">
        <dgm:presLayoutVars>
          <dgm:chMax val="0"/>
          <dgm:bulletEnabled val="1"/>
        </dgm:presLayoutVars>
      </dgm:prSet>
      <dgm:spPr/>
    </dgm:pt>
    <dgm:pt modelId="{D19047F3-F10C-469B-97E7-14C342B8E376}" type="pres">
      <dgm:prSet presAssocID="{5F7B708D-A163-4BA3-988A-744329B1D7C0}" presName="childText" presStyleLbl="revTx" presStyleIdx="0" presStyleCnt="2">
        <dgm:presLayoutVars>
          <dgm:bulletEnabled val="1"/>
        </dgm:presLayoutVars>
      </dgm:prSet>
      <dgm:spPr/>
    </dgm:pt>
    <dgm:pt modelId="{F80C87A9-B516-404D-841A-E56FB4F87E39}" type="pres">
      <dgm:prSet presAssocID="{7188AC51-BDB6-437D-BB1A-95C199BB0F92}" presName="parentText" presStyleLbl="node1" presStyleIdx="1" presStyleCnt="2">
        <dgm:presLayoutVars>
          <dgm:chMax val="0"/>
          <dgm:bulletEnabled val="1"/>
        </dgm:presLayoutVars>
      </dgm:prSet>
      <dgm:spPr/>
    </dgm:pt>
    <dgm:pt modelId="{0D8C2B47-9378-4DD7-A725-AF0D6FF9E8FD}" type="pres">
      <dgm:prSet presAssocID="{7188AC51-BDB6-437D-BB1A-95C199BB0F92}" presName="childText" presStyleLbl="revTx" presStyleIdx="1" presStyleCnt="2">
        <dgm:presLayoutVars>
          <dgm:bulletEnabled val="1"/>
        </dgm:presLayoutVars>
      </dgm:prSet>
      <dgm:spPr/>
    </dgm:pt>
  </dgm:ptLst>
  <dgm:cxnLst>
    <dgm:cxn modelId="{43594D01-71B5-42C2-B6A1-D96F269299F5}" type="presOf" srcId="{1A195F8D-CC74-46CC-B99B-D420EACA6731}" destId="{C42796AF-A692-4359-A5B5-1DFDBF26A608}" srcOrd="0" destOrd="0" presId="urn:microsoft.com/office/officeart/2005/8/layout/vList2"/>
    <dgm:cxn modelId="{E0A3B215-1EB0-4DE7-9907-17917EAF0A97}" type="presOf" srcId="{5F7B708D-A163-4BA3-988A-744329B1D7C0}" destId="{4F11538C-56CA-477A-BD72-B2E99C4C800D}" srcOrd="0" destOrd="0" presId="urn:microsoft.com/office/officeart/2005/8/layout/vList2"/>
    <dgm:cxn modelId="{4D4EBC36-0CF7-47E0-84D3-52291EC464C3}" type="presOf" srcId="{280D8076-F99C-498F-A75A-E7C0F5EEFA08}" destId="{D19047F3-F10C-469B-97E7-14C342B8E376}" srcOrd="0" destOrd="0" presId="urn:microsoft.com/office/officeart/2005/8/layout/vList2"/>
    <dgm:cxn modelId="{30091F4A-A02C-4E55-9967-9B6E3E1F531C}" srcId="{7188AC51-BDB6-437D-BB1A-95C199BB0F92}" destId="{B236CB23-C724-4D9E-859B-FC4752EC7F16}" srcOrd="0" destOrd="0" parTransId="{D5E28713-EB54-4994-BC9F-B7A143431D38}" sibTransId="{3A75A5DC-B1F3-468B-A163-0EF98E5B53FF}"/>
    <dgm:cxn modelId="{034A944E-5862-4419-BAC2-CF544EC253EC}" srcId="{5F7B708D-A163-4BA3-988A-744329B1D7C0}" destId="{280D8076-F99C-498F-A75A-E7C0F5EEFA08}" srcOrd="0" destOrd="0" parTransId="{AEEC41F8-08AB-4DAC-B5EE-068385F3DF4F}" sibTransId="{E37A65B2-5BF4-4582-B5CD-DC0066D0BB54}"/>
    <dgm:cxn modelId="{0B1A9553-D251-42B8-BAD9-5226F80402B6}" srcId="{1A195F8D-CC74-46CC-B99B-D420EACA6731}" destId="{7188AC51-BDB6-437D-BB1A-95C199BB0F92}" srcOrd="1" destOrd="0" parTransId="{77CEDE78-F131-45A5-BE2F-85FC6132B88E}" sibTransId="{8D48E06B-9A8A-437D-AA12-308839BE74A5}"/>
    <dgm:cxn modelId="{A0B6E492-BC88-4A34-AFBB-68F18CA8CC35}" srcId="{1A195F8D-CC74-46CC-B99B-D420EACA6731}" destId="{5F7B708D-A163-4BA3-988A-744329B1D7C0}" srcOrd="0" destOrd="0" parTransId="{08C9F8BA-7981-496D-A905-A8BBB5C85F36}" sibTransId="{40CCDDC2-4B33-467C-8CDA-17CC00819F00}"/>
    <dgm:cxn modelId="{D4C0CEBF-66DD-4E73-AE44-3E944C28BA75}" type="presOf" srcId="{B236CB23-C724-4D9E-859B-FC4752EC7F16}" destId="{0D8C2B47-9378-4DD7-A725-AF0D6FF9E8FD}" srcOrd="0" destOrd="0" presId="urn:microsoft.com/office/officeart/2005/8/layout/vList2"/>
    <dgm:cxn modelId="{F134FCE6-293B-40BB-8501-0417F391CD95}" type="presOf" srcId="{7188AC51-BDB6-437D-BB1A-95C199BB0F92}" destId="{F80C87A9-B516-404D-841A-E56FB4F87E39}" srcOrd="0" destOrd="0" presId="urn:microsoft.com/office/officeart/2005/8/layout/vList2"/>
    <dgm:cxn modelId="{1B9D27D1-3303-488A-8157-007C72E90744}" type="presParOf" srcId="{C42796AF-A692-4359-A5B5-1DFDBF26A608}" destId="{4F11538C-56CA-477A-BD72-B2E99C4C800D}" srcOrd="0" destOrd="0" presId="urn:microsoft.com/office/officeart/2005/8/layout/vList2"/>
    <dgm:cxn modelId="{757384B2-95E0-4342-8261-DC4616930165}" type="presParOf" srcId="{C42796AF-A692-4359-A5B5-1DFDBF26A608}" destId="{D19047F3-F10C-469B-97E7-14C342B8E376}" srcOrd="1" destOrd="0" presId="urn:microsoft.com/office/officeart/2005/8/layout/vList2"/>
    <dgm:cxn modelId="{CD93094E-29E1-42EE-A9F4-083E4A2DA61B}" type="presParOf" srcId="{C42796AF-A692-4359-A5B5-1DFDBF26A608}" destId="{F80C87A9-B516-404D-841A-E56FB4F87E39}" srcOrd="2" destOrd="0" presId="urn:microsoft.com/office/officeart/2005/8/layout/vList2"/>
    <dgm:cxn modelId="{B39A72BF-4E8D-4985-8692-53F547E5663A}" type="presParOf" srcId="{C42796AF-A692-4359-A5B5-1DFDBF26A608}" destId="{0D8C2B47-9378-4DD7-A725-AF0D6FF9E8F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7A399-7472-7742-BD09-67D1CFBE0F50}">
      <dsp:nvSpPr>
        <dsp:cNvPr id="0" name=""/>
        <dsp:cNvSpPr/>
      </dsp:nvSpPr>
      <dsp:spPr>
        <a:xfrm rot="5400000">
          <a:off x="530721" y="354609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1097A-F7B7-3D47-9F03-FAEEBA5A7FD2}">
      <dsp:nvSpPr>
        <dsp:cNvPr id="0" name=""/>
        <dsp:cNvSpPr/>
      </dsp:nvSpPr>
      <dsp:spPr>
        <a:xfrm>
          <a:off x="267473" y="433015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Understanding the problem and business Impact</a:t>
          </a:r>
          <a:endParaRPr lang="en-IN" sz="1800" b="1" kern="1200" dirty="0">
            <a:solidFill>
              <a:schemeClr val="accent3">
                <a:lumMod val="50000"/>
              </a:schemeClr>
            </a:solidFill>
            <a:latin typeface="+mn-lt"/>
          </a:endParaRPr>
        </a:p>
      </dsp:txBody>
      <dsp:txXfrm>
        <a:off x="267473" y="4330156"/>
        <a:ext cx="2369108" cy="2076662"/>
      </dsp:txXfrm>
    </dsp:sp>
    <dsp:sp modelId="{47913EAD-BCD9-9D41-8C65-9241F5AD5657}">
      <dsp:nvSpPr>
        <dsp:cNvPr id="0" name=""/>
        <dsp:cNvSpPr/>
      </dsp:nvSpPr>
      <dsp:spPr>
        <a:xfrm>
          <a:off x="2189580" y="335290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D9C517-BC73-EB43-8F41-16DBD95EC947}">
      <dsp:nvSpPr>
        <dsp:cNvPr id="0" name=""/>
        <dsp:cNvSpPr/>
      </dsp:nvSpPr>
      <dsp:spPr>
        <a:xfrm rot="5400000">
          <a:off x="3430972" y="282842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F732B-42D6-B143-AEAD-DFC0979BBEB3}">
      <dsp:nvSpPr>
        <dsp:cNvPr id="0" name=""/>
        <dsp:cNvSpPr/>
      </dsp:nvSpPr>
      <dsp:spPr>
        <a:xfrm>
          <a:off x="3167725" y="361248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Exploratory Data Analysis</a:t>
          </a:r>
          <a:endParaRPr lang="en-IN" sz="1800" b="1" kern="1200" dirty="0">
            <a:solidFill>
              <a:schemeClr val="accent3">
                <a:lumMod val="50000"/>
              </a:schemeClr>
            </a:solidFill>
            <a:latin typeface="+mn-lt"/>
          </a:endParaRPr>
        </a:p>
      </dsp:txBody>
      <dsp:txXfrm>
        <a:off x="3167725" y="3612486"/>
        <a:ext cx="2369108" cy="2076662"/>
      </dsp:txXfrm>
    </dsp:sp>
    <dsp:sp modelId="{51D91ECC-3872-6A4F-95B4-389B225A2E25}">
      <dsp:nvSpPr>
        <dsp:cNvPr id="0" name=""/>
        <dsp:cNvSpPr/>
      </dsp:nvSpPr>
      <dsp:spPr>
        <a:xfrm>
          <a:off x="5089831" y="263523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F1517-1CF0-0648-94B3-7781E60F9637}">
      <dsp:nvSpPr>
        <dsp:cNvPr id="0" name=""/>
        <dsp:cNvSpPr/>
      </dsp:nvSpPr>
      <dsp:spPr>
        <a:xfrm rot="5400000">
          <a:off x="6331223" y="211075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E1399-9834-0943-B7AA-0FCF3BA9DE25}">
      <dsp:nvSpPr>
        <dsp:cNvPr id="0" name=""/>
        <dsp:cNvSpPr/>
      </dsp:nvSpPr>
      <dsp:spPr>
        <a:xfrm>
          <a:off x="6067976" y="289481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solidFill>
                <a:schemeClr val="accent3">
                  <a:lumMod val="50000"/>
                </a:schemeClr>
              </a:solidFill>
              <a:latin typeface="+mn-lt"/>
            </a:rPr>
            <a:t>Data gathering &amp; preparation</a:t>
          </a:r>
        </a:p>
      </dsp:txBody>
      <dsp:txXfrm>
        <a:off x="6067976" y="2894816"/>
        <a:ext cx="2369108" cy="2076662"/>
      </dsp:txXfrm>
    </dsp:sp>
    <dsp:sp modelId="{51617893-AE14-DA48-BFA0-CDF8E18126D1}">
      <dsp:nvSpPr>
        <dsp:cNvPr id="0" name=""/>
        <dsp:cNvSpPr/>
      </dsp:nvSpPr>
      <dsp:spPr>
        <a:xfrm>
          <a:off x="7990083" y="191756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51BFE-F799-F545-A19F-5D3E0DCEBA96}">
      <dsp:nvSpPr>
        <dsp:cNvPr id="0" name=""/>
        <dsp:cNvSpPr/>
      </dsp:nvSpPr>
      <dsp:spPr>
        <a:xfrm rot="5400000">
          <a:off x="9231475" y="139308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85B63-5597-3843-BAAC-F5943E579967}">
      <dsp:nvSpPr>
        <dsp:cNvPr id="0" name=""/>
        <dsp:cNvSpPr/>
      </dsp:nvSpPr>
      <dsp:spPr>
        <a:xfrm>
          <a:off x="8968227" y="217714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Feature Engineering</a:t>
          </a:r>
          <a:endParaRPr lang="en-IN" sz="1800" b="1" kern="1200" dirty="0">
            <a:solidFill>
              <a:schemeClr val="accent3">
                <a:lumMod val="50000"/>
              </a:schemeClr>
            </a:solidFill>
            <a:latin typeface="+mn-lt"/>
          </a:endParaRPr>
        </a:p>
      </dsp:txBody>
      <dsp:txXfrm>
        <a:off x="8968227" y="2177146"/>
        <a:ext cx="2369108" cy="2076662"/>
      </dsp:txXfrm>
    </dsp:sp>
    <dsp:sp modelId="{59CD2851-9FA3-9341-B5F1-CE1C77F92955}">
      <dsp:nvSpPr>
        <dsp:cNvPr id="0" name=""/>
        <dsp:cNvSpPr/>
      </dsp:nvSpPr>
      <dsp:spPr>
        <a:xfrm>
          <a:off x="10890334" y="119989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1B8D7-43E7-CB42-BED5-E478389028B8}">
      <dsp:nvSpPr>
        <dsp:cNvPr id="0" name=""/>
        <dsp:cNvSpPr/>
      </dsp:nvSpPr>
      <dsp:spPr>
        <a:xfrm rot="5400000">
          <a:off x="12131726" y="67541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2C4EAB-8876-D548-BB66-195403A55E65}">
      <dsp:nvSpPr>
        <dsp:cNvPr id="0" name=""/>
        <dsp:cNvSpPr/>
      </dsp:nvSpPr>
      <dsp:spPr>
        <a:xfrm>
          <a:off x="11868479" y="145947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solidFill>
                <a:schemeClr val="accent3">
                  <a:lumMod val="50000"/>
                </a:schemeClr>
              </a:solidFill>
              <a:latin typeface="+mn-lt"/>
            </a:rPr>
            <a:t>Model building</a:t>
          </a:r>
        </a:p>
        <a:p>
          <a:pPr marL="171450" lvl="1" indent="-171450" algn="l" defTabSz="800100">
            <a:lnSpc>
              <a:spcPct val="90000"/>
            </a:lnSpc>
            <a:spcBef>
              <a:spcPct val="0"/>
            </a:spcBef>
            <a:spcAft>
              <a:spcPct val="15000"/>
            </a:spcAft>
            <a:buChar char="•"/>
          </a:pPr>
          <a:r>
            <a:rPr lang="en-US" sz="1800" b="1" kern="1200" dirty="0">
              <a:solidFill>
                <a:schemeClr val="accent3">
                  <a:lumMod val="50000"/>
                </a:schemeClr>
              </a:solidFill>
              <a:latin typeface="+mn-lt"/>
            </a:rPr>
            <a:t>Popularity</a:t>
          </a:r>
          <a:endParaRPr lang="en-IN" sz="1800" b="1" kern="1200" dirty="0">
            <a:solidFill>
              <a:schemeClr val="accent3">
                <a:lumMod val="50000"/>
              </a:schemeClr>
            </a:solidFill>
            <a:latin typeface="+mn-lt"/>
          </a:endParaRPr>
        </a:p>
        <a:p>
          <a:pPr marL="171450" lvl="1" indent="-171450" algn="l" defTabSz="800100">
            <a:lnSpc>
              <a:spcPct val="90000"/>
            </a:lnSpc>
            <a:spcBef>
              <a:spcPct val="0"/>
            </a:spcBef>
            <a:spcAft>
              <a:spcPct val="15000"/>
            </a:spcAft>
            <a:buChar char="•"/>
          </a:pPr>
          <a:r>
            <a:rPr lang="en-US" sz="1800" b="1" kern="1200" dirty="0">
              <a:solidFill>
                <a:schemeClr val="accent3">
                  <a:lumMod val="50000"/>
                </a:schemeClr>
              </a:solidFill>
              <a:latin typeface="+mn-lt"/>
            </a:rPr>
            <a:t>Content</a:t>
          </a:r>
          <a:endParaRPr lang="en-IN" sz="1800" b="1" kern="1200" dirty="0">
            <a:solidFill>
              <a:schemeClr val="accent3">
                <a:lumMod val="50000"/>
              </a:schemeClr>
            </a:solidFill>
            <a:latin typeface="+mn-lt"/>
          </a:endParaRPr>
        </a:p>
        <a:p>
          <a:pPr marL="0" lvl="1" indent="-171450" algn="l" defTabSz="914400" rtl="0" eaLnBrk="1" latinLnBrk="0" hangingPunct="1">
            <a:lnSpc>
              <a:spcPct val="90000"/>
            </a:lnSpc>
            <a:spcBef>
              <a:spcPct val="0"/>
            </a:spcBef>
            <a:spcAft>
              <a:spcPct val="15000"/>
            </a:spcAft>
            <a:buChar char="•"/>
          </a:pPr>
          <a:r>
            <a:rPr lang="en-US" sz="1800" b="1" kern="1200" dirty="0">
              <a:solidFill>
                <a:srgbClr val="9BBB59">
                  <a:lumMod val="50000"/>
                </a:srgbClr>
              </a:solidFill>
              <a:latin typeface="+mn-lt"/>
              <a:ea typeface="+mn-ea"/>
              <a:cs typeface="+mn-cs"/>
            </a:rPr>
            <a:t>Collaborative filtering</a:t>
          </a:r>
          <a:endParaRPr lang="en-IN" sz="1800" b="1" kern="1200" dirty="0">
            <a:solidFill>
              <a:srgbClr val="9BBB59">
                <a:lumMod val="50000"/>
              </a:srgbClr>
            </a:solidFill>
            <a:latin typeface="+mn-lt"/>
            <a:ea typeface="+mn-ea"/>
            <a:cs typeface="+mn-cs"/>
          </a:endParaRPr>
        </a:p>
      </dsp:txBody>
      <dsp:txXfrm>
        <a:off x="11868479" y="1459476"/>
        <a:ext cx="2369108" cy="2076662"/>
      </dsp:txXfrm>
    </dsp:sp>
    <dsp:sp modelId="{766109B1-AF64-D341-849A-24704760FE7C}">
      <dsp:nvSpPr>
        <dsp:cNvPr id="0" name=""/>
        <dsp:cNvSpPr/>
      </dsp:nvSpPr>
      <dsp:spPr>
        <a:xfrm>
          <a:off x="13790586" y="48222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9DD16-948D-204F-B092-CB5AAEE0B3D4}">
      <dsp:nvSpPr>
        <dsp:cNvPr id="0" name=""/>
        <dsp:cNvSpPr/>
      </dsp:nvSpPr>
      <dsp:spPr>
        <a:xfrm rot="5400000">
          <a:off x="15031978" y="-42253"/>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45D32-1D53-F241-8464-CF194CB250AC}">
      <dsp:nvSpPr>
        <dsp:cNvPr id="0" name=""/>
        <dsp:cNvSpPr/>
      </dsp:nvSpPr>
      <dsp:spPr>
        <a:xfrm>
          <a:off x="14768730" y="74180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latin typeface="+mn-lt"/>
            </a:rPr>
            <a:t>Model deployment &amp; App building</a:t>
          </a:r>
        </a:p>
      </dsp:txBody>
      <dsp:txXfrm>
        <a:off x="14768730" y="741806"/>
        <a:ext cx="2369108" cy="2076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1538C-56CA-477A-BD72-B2E99C4C800D}">
      <dsp:nvSpPr>
        <dsp:cNvPr id="0" name=""/>
        <dsp:cNvSpPr/>
      </dsp:nvSpPr>
      <dsp:spPr>
        <a:xfrm>
          <a:off x="0" y="117501"/>
          <a:ext cx="8242455"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Popularity by number of time song is played by distinct user. </a:t>
          </a:r>
          <a:r>
            <a:rPr lang="en-US" sz="2000" kern="1200" dirty="0"/>
            <a:t>While searching we can search top songs with some minimum interaction </a:t>
          </a:r>
          <a:endParaRPr lang="en-IN" sz="2000" kern="1200" dirty="0"/>
        </a:p>
      </dsp:txBody>
      <dsp:txXfrm>
        <a:off x="59399" y="176900"/>
        <a:ext cx="8123657" cy="1098002"/>
      </dsp:txXfrm>
    </dsp:sp>
    <dsp:sp modelId="{D19047F3-F10C-469B-97E7-14C342B8E376}">
      <dsp:nvSpPr>
        <dsp:cNvPr id="0" name=""/>
        <dsp:cNvSpPr/>
      </dsp:nvSpPr>
      <dsp:spPr>
        <a:xfrm>
          <a:off x="0" y="1423737"/>
          <a:ext cx="824245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Build on top of given dataset</a:t>
          </a:r>
          <a:endParaRPr lang="en-IN" sz="2000" kern="1200" dirty="0"/>
        </a:p>
      </dsp:txBody>
      <dsp:txXfrm>
        <a:off x="0" y="1423737"/>
        <a:ext cx="8242455" cy="1076400"/>
      </dsp:txXfrm>
    </dsp:sp>
    <dsp:sp modelId="{F80C87A9-B516-404D-841A-E56FB4F87E39}">
      <dsp:nvSpPr>
        <dsp:cNvPr id="0" name=""/>
        <dsp:cNvSpPr/>
      </dsp:nvSpPr>
      <dsp:spPr>
        <a:xfrm>
          <a:off x="0" y="2348754"/>
          <a:ext cx="8242455"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 Popularity by ratings &amp; number of votes</a:t>
          </a:r>
          <a:r>
            <a:rPr lang="en-US" sz="2000" kern="1200" dirty="0">
              <a:solidFill>
                <a:prstClr val="black"/>
              </a:solidFill>
              <a:latin typeface="Calibri"/>
              <a:ea typeface="+mn-ea"/>
              <a:cs typeface="+mn-cs"/>
            </a:rPr>
            <a:t>. While searching we can search top songs with some minimum interaction  </a:t>
          </a:r>
          <a:endParaRPr lang="en-IN" sz="2000" kern="1200" dirty="0">
            <a:solidFill>
              <a:prstClr val="black"/>
            </a:solidFill>
            <a:latin typeface="Calibri"/>
            <a:ea typeface="+mn-ea"/>
            <a:cs typeface="+mn-cs"/>
          </a:endParaRPr>
        </a:p>
      </dsp:txBody>
      <dsp:txXfrm>
        <a:off x="59399" y="2408153"/>
        <a:ext cx="8123657" cy="1098002"/>
      </dsp:txXfrm>
    </dsp:sp>
    <dsp:sp modelId="{0D8C2B47-9378-4DD7-A725-AF0D6FF9E8FD}">
      <dsp:nvSpPr>
        <dsp:cNvPr id="0" name=""/>
        <dsp:cNvSpPr/>
      </dsp:nvSpPr>
      <dsp:spPr>
        <a:xfrm>
          <a:off x="0" y="3688837"/>
          <a:ext cx="824245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Introduced a new dataset for ratings and number of votes</a:t>
          </a:r>
          <a:endParaRPr lang="en-IN" sz="2000" kern="1200" dirty="0"/>
        </a:p>
      </dsp:txBody>
      <dsp:txXfrm>
        <a:off x="0" y="3688837"/>
        <a:ext cx="8242455" cy="107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1538C-56CA-477A-BD72-B2E99C4C800D}">
      <dsp:nvSpPr>
        <dsp:cNvPr id="0" name=""/>
        <dsp:cNvSpPr/>
      </dsp:nvSpPr>
      <dsp:spPr>
        <a:xfrm>
          <a:off x="0" y="510593"/>
          <a:ext cx="10569358"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a:t>
          </a:r>
          <a:r>
            <a:rPr lang="en-US" sz="2000" kern="1200" dirty="0">
              <a:solidFill>
                <a:schemeClr val="tx1"/>
              </a:solidFill>
            </a:rPr>
            <a:t>We are </a:t>
          </a:r>
          <a:r>
            <a:rPr lang="en-US" sz="2000" b="1" kern="1200" dirty="0">
              <a:solidFill>
                <a:schemeClr val="tx1"/>
              </a:solidFill>
            </a:rPr>
            <a:t>using </a:t>
          </a:r>
          <a:r>
            <a:rPr lang="en-US" sz="2000" b="1" kern="1200" dirty="0" err="1">
              <a:solidFill>
                <a:schemeClr val="tx1"/>
              </a:solidFill>
            </a:rPr>
            <a:t>Gensim</a:t>
          </a:r>
          <a:r>
            <a:rPr lang="en-US" sz="2000" b="1" kern="1200" dirty="0">
              <a:solidFill>
                <a:schemeClr val="tx1"/>
              </a:solidFill>
            </a:rPr>
            <a:t> for content based recommendation</a:t>
          </a:r>
          <a:r>
            <a:rPr lang="en-US" sz="2000" kern="1200" dirty="0">
              <a:solidFill>
                <a:schemeClr val="tx1"/>
              </a:solidFill>
            </a:rPr>
            <a:t> as its design to handle large text collections and does not need to have everything in memory at once. Instead of cosine similarity it uses Sparse Matrix</a:t>
          </a:r>
          <a:endParaRPr lang="en-IN" sz="2000" kern="1200" dirty="0"/>
        </a:p>
      </dsp:txBody>
      <dsp:txXfrm>
        <a:off x="59399" y="569992"/>
        <a:ext cx="10450560" cy="1098002"/>
      </dsp:txXfrm>
    </dsp:sp>
    <dsp:sp modelId="{D19047F3-F10C-469B-97E7-14C342B8E376}">
      <dsp:nvSpPr>
        <dsp:cNvPr id="0" name=""/>
        <dsp:cNvSpPr/>
      </dsp:nvSpPr>
      <dsp:spPr>
        <a:xfrm>
          <a:off x="0" y="1819199"/>
          <a:ext cx="105693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5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We are using combination of ‘title’, ‘artist’, ‘genre', 'release’</a:t>
          </a:r>
          <a:endParaRPr lang="en-IN" sz="2000" kern="1200" dirty="0"/>
        </a:p>
      </dsp:txBody>
      <dsp:txXfrm>
        <a:off x="0" y="1819199"/>
        <a:ext cx="10569358" cy="1076400"/>
      </dsp:txXfrm>
    </dsp:sp>
    <dsp:sp modelId="{F80C87A9-B516-404D-841A-E56FB4F87E39}">
      <dsp:nvSpPr>
        <dsp:cNvPr id="0" name=""/>
        <dsp:cNvSpPr/>
      </dsp:nvSpPr>
      <dsp:spPr>
        <a:xfrm>
          <a:off x="0" y="2895599"/>
          <a:ext cx="10569358"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a:t>
          </a:r>
          <a:r>
            <a:rPr lang="en-US" sz="2000" kern="1200" dirty="0">
              <a:solidFill>
                <a:prstClr val="black"/>
              </a:solidFill>
              <a:latin typeface="Calibri"/>
              <a:ea typeface="+mn-ea"/>
              <a:cs typeface="+mn-cs"/>
            </a:rPr>
            <a:t>. We are doing </a:t>
          </a:r>
          <a:r>
            <a:rPr lang="en-US" sz="2000" b="1" kern="1200" dirty="0">
              <a:solidFill>
                <a:prstClr val="black"/>
              </a:solidFill>
              <a:latin typeface="Calibri"/>
              <a:ea typeface="+mn-ea"/>
              <a:cs typeface="+mn-cs"/>
            </a:rPr>
            <a:t>Sentiment Analysis based on the lyrics</a:t>
          </a:r>
          <a:endParaRPr lang="en-IN" sz="2000" b="1" kern="1200" dirty="0">
            <a:solidFill>
              <a:prstClr val="black"/>
            </a:solidFill>
            <a:latin typeface="Calibri"/>
            <a:ea typeface="+mn-ea"/>
            <a:cs typeface="+mn-cs"/>
          </a:endParaRPr>
        </a:p>
      </dsp:txBody>
      <dsp:txXfrm>
        <a:off x="59399" y="2954998"/>
        <a:ext cx="10450560" cy="1098002"/>
      </dsp:txXfrm>
    </dsp:sp>
    <dsp:sp modelId="{0D8C2B47-9378-4DD7-A725-AF0D6FF9E8FD}">
      <dsp:nvSpPr>
        <dsp:cNvPr id="0" name=""/>
        <dsp:cNvSpPr/>
      </dsp:nvSpPr>
      <dsp:spPr>
        <a:xfrm>
          <a:off x="0" y="4112399"/>
          <a:ext cx="105693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5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Introduced a new dataset for lyrics. </a:t>
          </a:r>
          <a:endParaRPr lang="en-IN" sz="2000" kern="1200" dirty="0"/>
        </a:p>
      </dsp:txBody>
      <dsp:txXfrm>
        <a:off x="0" y="4112399"/>
        <a:ext cx="10569358" cy="107640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73F19-701D-4FE0-BC46-E8E925D96D82}" type="datetimeFigureOut">
              <a:rPr lang="en-IN" smtClean="0"/>
              <a:t>24-01-2021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BE109-D1CE-40EF-9A5A-0E2C84534C0E}" type="slidenum">
              <a:rPr lang="en-IN" smtClean="0"/>
              <a:t>‹#›</a:t>
            </a:fld>
            <a:endParaRPr lang="en-IN"/>
          </a:p>
        </p:txBody>
      </p:sp>
    </p:spTree>
    <p:extLst>
      <p:ext uri="{BB962C8B-B14F-4D97-AF65-F5344CB8AC3E}">
        <p14:creationId xmlns:p14="http://schemas.microsoft.com/office/powerpoint/2010/main" val="2834936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2</a:t>
            </a:fld>
            <a:endParaRPr lang="en-IN"/>
          </a:p>
        </p:txBody>
      </p:sp>
    </p:spTree>
    <p:extLst>
      <p:ext uri="{BB962C8B-B14F-4D97-AF65-F5344CB8AC3E}">
        <p14:creationId xmlns:p14="http://schemas.microsoft.com/office/powerpoint/2010/main" val="363390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3</a:t>
            </a:fld>
            <a:endParaRPr lang="en-IN"/>
          </a:p>
        </p:txBody>
      </p:sp>
    </p:spTree>
    <p:extLst>
      <p:ext uri="{BB962C8B-B14F-4D97-AF65-F5344CB8AC3E}">
        <p14:creationId xmlns:p14="http://schemas.microsoft.com/office/powerpoint/2010/main" val="264075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4</a:t>
            </a:fld>
            <a:endParaRPr lang="en-IN"/>
          </a:p>
        </p:txBody>
      </p:sp>
    </p:spTree>
    <p:extLst>
      <p:ext uri="{BB962C8B-B14F-4D97-AF65-F5344CB8AC3E}">
        <p14:creationId xmlns:p14="http://schemas.microsoft.com/office/powerpoint/2010/main" val="174963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12</a:t>
            </a:fld>
            <a:endParaRPr lang="en-IN"/>
          </a:p>
        </p:txBody>
      </p:sp>
    </p:spTree>
    <p:extLst>
      <p:ext uri="{BB962C8B-B14F-4D97-AF65-F5344CB8AC3E}">
        <p14:creationId xmlns:p14="http://schemas.microsoft.com/office/powerpoint/2010/main" val="134590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13</a:t>
            </a:fld>
            <a:endParaRPr lang="en-IN"/>
          </a:p>
        </p:txBody>
      </p:sp>
    </p:spTree>
    <p:extLst>
      <p:ext uri="{BB962C8B-B14F-4D97-AF65-F5344CB8AC3E}">
        <p14:creationId xmlns:p14="http://schemas.microsoft.com/office/powerpoint/2010/main" val="174963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14</a:t>
            </a:fld>
            <a:endParaRPr lang="en-IN"/>
          </a:p>
        </p:txBody>
      </p:sp>
    </p:spTree>
    <p:extLst>
      <p:ext uri="{BB962C8B-B14F-4D97-AF65-F5344CB8AC3E}">
        <p14:creationId xmlns:p14="http://schemas.microsoft.com/office/powerpoint/2010/main" val="389699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15</a:t>
            </a:fld>
            <a:endParaRPr lang="en-IN"/>
          </a:p>
        </p:txBody>
      </p:sp>
    </p:spTree>
    <p:extLst>
      <p:ext uri="{BB962C8B-B14F-4D97-AF65-F5344CB8AC3E}">
        <p14:creationId xmlns:p14="http://schemas.microsoft.com/office/powerpoint/2010/main" val="409995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7.png"/><Relationship Id="rId5" Type="http://schemas.openxmlformats.org/officeDocument/2006/relationships/diagramLayout" Target="../diagrams/layout2.xml"/><Relationship Id="rId10" Type="http://schemas.openxmlformats.org/officeDocument/2006/relationships/image" Target="../media/image16.svg"/><Relationship Id="rId4" Type="http://schemas.openxmlformats.org/officeDocument/2006/relationships/diagramData" Target="../diagrams/data2.xml"/><Relationship Id="rId9" Type="http://schemas.openxmlformats.org/officeDocument/2006/relationships/image" Target="../media/image15.png"/><Relationship Id="rId1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diagramColors" Target="../diagrams/colors3.xml"/><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27.png"/><Relationship Id="rId5" Type="http://schemas.openxmlformats.org/officeDocument/2006/relationships/diagramLayout" Target="../diagrams/layout3.xml"/><Relationship Id="rId15" Type="http://schemas.openxmlformats.org/officeDocument/2006/relationships/image" Target="../media/image20.svg"/><Relationship Id="rId10" Type="http://schemas.openxmlformats.org/officeDocument/2006/relationships/image" Target="../media/image26.svg"/><Relationship Id="rId4" Type="http://schemas.openxmlformats.org/officeDocument/2006/relationships/diagramData" Target="../diagrams/data3.xml"/><Relationship Id="rId9" Type="http://schemas.openxmlformats.org/officeDocument/2006/relationships/image" Target="../media/image25.pn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s://www.dataversity.net/survey-shows-data-scientists-spend-time-cleaning-data/" TargetMode="External"/><Relationship Id="rId5" Type="http://schemas.openxmlformats.org/officeDocument/2006/relationships/diagramData" Target="../diagrams/data1.xml"/><Relationship Id="rId10" Type="http://schemas.openxmlformats.org/officeDocument/2006/relationships/hyperlink" Target="https://www.forbes.com/sites/gilpress/2016/03/23/data-preparation-most-time-consuming-least-enjoyable-data-science-task-survey-says/?sh=7d9ef67d6f63" TargetMode="External"/><Relationship Id="rId4" Type="http://schemas.openxmlformats.org/officeDocument/2006/relationships/image" Target="../media/image3.tiff"/><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0" y="0"/>
            <a:ext cx="1754289" cy="10287000"/>
          </a:xfrm>
          <a:prstGeom prst="rect">
            <a:avLst/>
          </a:prstGeom>
          <a:solidFill>
            <a:srgbClr val="2C92D5"/>
          </a:solidFill>
        </p:spPr>
      </p:sp>
      <p:sp>
        <p:nvSpPr>
          <p:cNvPr id="5" name="TextBox 5"/>
          <p:cNvSpPr txBox="1"/>
          <p:nvPr/>
        </p:nvSpPr>
        <p:spPr>
          <a:xfrm>
            <a:off x="567900" y="3410326"/>
            <a:ext cx="12580454" cy="706860"/>
          </a:xfrm>
          <a:prstGeom prst="rect">
            <a:avLst/>
          </a:prstGeom>
        </p:spPr>
        <p:txBody>
          <a:bodyPr wrap="square" lIns="0" tIns="0" rIns="0" bIns="0" rtlCol="0" anchor="t">
            <a:spAutoFit/>
          </a:bodyPr>
          <a:lstStyle/>
          <a:p>
            <a:pPr algn="r">
              <a:lnSpc>
                <a:spcPts val="6048"/>
              </a:lnSpc>
            </a:pPr>
            <a:r>
              <a:rPr lang="en-US" sz="4400" spc="112" dirty="0">
                <a:solidFill>
                  <a:srgbClr val="FFDE59"/>
                </a:solidFill>
                <a:latin typeface="Aileron Heavy Bold"/>
              </a:rPr>
              <a:t>SONG RECOMMENDATION SYSTEM</a:t>
            </a:r>
          </a:p>
        </p:txBody>
      </p:sp>
      <p:sp>
        <p:nvSpPr>
          <p:cNvPr id="6" name="TextBox 6"/>
          <p:cNvSpPr txBox="1"/>
          <p:nvPr/>
        </p:nvSpPr>
        <p:spPr>
          <a:xfrm>
            <a:off x="10917259" y="4983799"/>
            <a:ext cx="7121481" cy="587084"/>
          </a:xfrm>
          <a:prstGeom prst="rect">
            <a:avLst/>
          </a:prstGeom>
        </p:spPr>
        <p:txBody>
          <a:bodyPr lIns="0" tIns="0" rIns="0" bIns="0" rtlCol="0" anchor="t">
            <a:spAutoFit/>
          </a:bodyPr>
          <a:lstStyle/>
          <a:p>
            <a:pPr algn="r">
              <a:lnSpc>
                <a:spcPts val="5040"/>
              </a:lnSpc>
            </a:pPr>
            <a:r>
              <a:rPr lang="en-US" sz="3600" spc="252" dirty="0">
                <a:solidFill>
                  <a:srgbClr val="D9D9D9"/>
                </a:solidFill>
                <a:latin typeface="Aileron Regular Bold"/>
              </a:rPr>
              <a:t>MIT-IDSS Oct20-B – GROUP 4</a:t>
            </a:r>
          </a:p>
        </p:txBody>
      </p:sp>
      <p:sp>
        <p:nvSpPr>
          <p:cNvPr id="7" name="TextBox 7"/>
          <p:cNvSpPr txBox="1"/>
          <p:nvPr/>
        </p:nvSpPr>
        <p:spPr>
          <a:xfrm rot="-5400000">
            <a:off x="-3481013" y="4671542"/>
            <a:ext cx="8635671" cy="537845"/>
          </a:xfrm>
          <a:prstGeom prst="rect">
            <a:avLst/>
          </a:prstGeom>
        </p:spPr>
        <p:txBody>
          <a:bodyPr lIns="0" tIns="0" rIns="0" bIns="0" rtlCol="0" anchor="t">
            <a:spAutoFit/>
          </a:bodyPr>
          <a:lstStyle/>
          <a:p>
            <a:pPr algn="ctr">
              <a:lnSpc>
                <a:spcPts val="4480"/>
              </a:lnSpc>
            </a:pPr>
            <a:r>
              <a:rPr lang="en-US" sz="3200" spc="352" dirty="0">
                <a:solidFill>
                  <a:srgbClr val="FFFFFF"/>
                </a:solidFill>
                <a:latin typeface="Aileron Regular"/>
              </a:rPr>
              <a:t>Capstone Project </a:t>
            </a:r>
          </a:p>
        </p:txBody>
      </p:sp>
      <p:sp>
        <p:nvSpPr>
          <p:cNvPr id="11" name="TextBox 10">
            <a:extLst>
              <a:ext uri="{FF2B5EF4-FFF2-40B4-BE49-F238E27FC236}">
                <a16:creationId xmlns:a16="http://schemas.microsoft.com/office/drawing/2014/main" id="{4B3820D6-CEA5-4CA6-AFFC-1117C6C514B3}"/>
              </a:ext>
            </a:extLst>
          </p:cNvPr>
          <p:cNvSpPr txBox="1"/>
          <p:nvPr/>
        </p:nvSpPr>
        <p:spPr>
          <a:xfrm>
            <a:off x="12039600" y="6222180"/>
            <a:ext cx="4876800" cy="1569660"/>
          </a:xfrm>
          <a:prstGeom prst="rect">
            <a:avLst/>
          </a:prstGeom>
          <a:noFill/>
        </p:spPr>
        <p:txBody>
          <a:bodyPr wrap="square">
            <a:spAutoFit/>
          </a:bodyPr>
          <a:lstStyle/>
          <a:p>
            <a:r>
              <a:rPr lang="en-IN" sz="2400" dirty="0">
                <a:solidFill>
                  <a:schemeClr val="bg1"/>
                </a:solidFill>
                <a:latin typeface="MV Boli" panose="02000500030200090000" pitchFamily="2" charset="0"/>
                <a:cs typeface="MV Boli" panose="02000500030200090000" pitchFamily="2" charset="0"/>
              </a:rPr>
              <a:t>Presented by : Angad </a:t>
            </a:r>
            <a:r>
              <a:rPr lang="en-IN" sz="2400" dirty="0" err="1">
                <a:solidFill>
                  <a:schemeClr val="bg1"/>
                </a:solidFill>
                <a:latin typeface="MV Boli" panose="02000500030200090000" pitchFamily="2" charset="0"/>
                <a:cs typeface="MV Boli" panose="02000500030200090000" pitchFamily="2" charset="0"/>
              </a:rPr>
              <a:t>Bagga</a:t>
            </a:r>
            <a:endParaRPr lang="en-IN" sz="2400" dirty="0">
              <a:solidFill>
                <a:schemeClr val="bg1"/>
              </a:solidFill>
              <a:latin typeface="MV Boli" panose="02000500030200090000" pitchFamily="2" charset="0"/>
              <a:cs typeface="MV Boli" panose="02000500030200090000" pitchFamily="2" charset="0"/>
            </a:endParaRPr>
          </a:p>
          <a:p>
            <a:r>
              <a:rPr lang="en-IN" sz="2400" dirty="0">
                <a:solidFill>
                  <a:schemeClr val="bg1"/>
                </a:solidFill>
                <a:latin typeface="MV Boli" panose="02000500030200090000" pitchFamily="2" charset="0"/>
                <a:cs typeface="MV Boli" panose="02000500030200090000" pitchFamily="2" charset="0"/>
              </a:rPr>
              <a:t>               </a:t>
            </a:r>
            <a:r>
              <a:rPr lang="en-IN" sz="2400" dirty="0" err="1">
                <a:solidFill>
                  <a:schemeClr val="bg1"/>
                </a:solidFill>
                <a:latin typeface="MV Boli" panose="02000500030200090000" pitchFamily="2" charset="0"/>
                <a:cs typeface="MV Boli" panose="02000500030200090000" pitchFamily="2" charset="0"/>
              </a:rPr>
              <a:t>Lakshminaryanan</a:t>
            </a:r>
            <a:endParaRPr lang="en-IN" sz="2400" dirty="0">
              <a:solidFill>
                <a:schemeClr val="bg1"/>
              </a:solidFill>
              <a:latin typeface="MV Boli" panose="02000500030200090000" pitchFamily="2" charset="0"/>
              <a:cs typeface="MV Boli" panose="02000500030200090000" pitchFamily="2" charset="0"/>
            </a:endParaRPr>
          </a:p>
          <a:p>
            <a:r>
              <a:rPr lang="en-IN" sz="2400" dirty="0">
                <a:solidFill>
                  <a:schemeClr val="bg1"/>
                </a:solidFill>
                <a:latin typeface="MV Boli" panose="02000500030200090000" pitchFamily="2" charset="0"/>
                <a:cs typeface="MV Boli" panose="02000500030200090000" pitchFamily="2" charset="0"/>
              </a:rPr>
              <a:t>               Sachin Sawant</a:t>
            </a:r>
          </a:p>
          <a:p>
            <a:r>
              <a:rPr lang="en-IN" sz="2400" dirty="0">
                <a:solidFill>
                  <a:schemeClr val="bg1"/>
                </a:solidFill>
                <a:latin typeface="MV Boli" panose="02000500030200090000" pitchFamily="2" charset="0"/>
                <a:cs typeface="MV Boli" panose="02000500030200090000" pitchFamily="2" charset="0"/>
              </a:rPr>
              <a:t>               Sudeep </a:t>
            </a:r>
            <a:r>
              <a:rPr lang="en-IN" dirty="0">
                <a:latin typeface="MV Boli" panose="02000500030200090000" pitchFamily="2" charset="0"/>
                <a:cs typeface="MV Boli" panose="02000500030200090000" pitchFamily="2" charset="0"/>
              </a:rPr>
              <a:t>:</a:t>
            </a:r>
          </a:p>
        </p:txBody>
      </p:sp>
      <p:pic>
        <p:nvPicPr>
          <p:cNvPr id="14" name="Picture 13">
            <a:extLst>
              <a:ext uri="{FF2B5EF4-FFF2-40B4-BE49-F238E27FC236}">
                <a16:creationId xmlns:a16="http://schemas.microsoft.com/office/drawing/2014/main" id="{575024B1-3BED-4AD1-8D71-EB114766258F}"/>
              </a:ext>
            </a:extLst>
          </p:cNvPr>
          <p:cNvPicPr>
            <a:picLocks noChangeAspect="1"/>
          </p:cNvPicPr>
          <p:nvPr/>
        </p:nvPicPr>
        <p:blipFill>
          <a:blip r:embed="rId2"/>
          <a:stretch>
            <a:fillRect/>
          </a:stretch>
        </p:blipFill>
        <p:spPr>
          <a:xfrm>
            <a:off x="14022489" y="0"/>
            <a:ext cx="4265511" cy="19427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Further Data Cleaning &amp; EDA </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1" name="TextBox 16">
            <a:extLst>
              <a:ext uri="{FF2B5EF4-FFF2-40B4-BE49-F238E27FC236}">
                <a16:creationId xmlns:a16="http://schemas.microsoft.com/office/drawing/2014/main" id="{96E80190-6BD5-4C2C-916C-D3FEBC898916}"/>
              </a:ext>
            </a:extLst>
          </p:cNvPr>
          <p:cNvSpPr txBox="1"/>
          <p:nvPr>
            <p:custDataLst>
              <p:tags r:id="rId1"/>
            </p:custDataLst>
          </p:nvPr>
        </p:nvSpPr>
        <p:spPr>
          <a:xfrm>
            <a:off x="287470" y="1131903"/>
            <a:ext cx="13896975" cy="1348061"/>
          </a:xfrm>
          <a:prstGeom prst="rect">
            <a:avLst/>
          </a:prstGeom>
          <a:noFill/>
          <a:ln w="9525" cap="flat" cmpd="sng" algn="ctr">
            <a:noFill/>
            <a:prstDash val="solid"/>
            <a:round/>
            <a:headEnd type="none" w="med" len="med"/>
            <a:tailEnd type="none" w="med" len="med"/>
          </a:ln>
        </p:spPr>
        <p:txBody>
          <a:bodyPr>
            <a:spAutoFit/>
          </a:bodyPr>
          <a:lstStyle/>
          <a:p>
            <a:r>
              <a:rPr lang="en-US" altLang="en-US" sz="2000" dirty="0"/>
              <a:t>We have merged the songs data with the play count data to analyze the evolution of the songs play count over the years &amp; generated a box plot to visualize the data as shown below. It shows that the song play count has increased from the year 1990 onwards. This may be due to more availability of compact discs &amp; improved internet connection over the years.</a:t>
            </a:r>
          </a:p>
          <a:p>
            <a:pPr>
              <a:spcBef>
                <a:spcPct val="20000"/>
              </a:spcBef>
            </a:pPr>
            <a:endParaRPr lang="en-IN" altLang="en-US" dirty="0"/>
          </a:p>
        </p:txBody>
      </p:sp>
      <p:pic>
        <p:nvPicPr>
          <p:cNvPr id="12" name="Picture 11">
            <a:extLst>
              <a:ext uri="{FF2B5EF4-FFF2-40B4-BE49-F238E27FC236}">
                <a16:creationId xmlns:a16="http://schemas.microsoft.com/office/drawing/2014/main" id="{AC3FFA3B-4F9F-4E4A-8E8E-D1A6CEA38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24100"/>
            <a:ext cx="14041438" cy="34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7ABD1C9E-EEDC-4F68-84A6-3464DA85FAA8}"/>
              </a:ext>
            </a:extLst>
          </p:cNvPr>
          <p:cNvPicPr>
            <a:picLocks noChangeAspect="1"/>
          </p:cNvPicPr>
          <p:nvPr/>
        </p:nvPicPr>
        <p:blipFill>
          <a:blip r:embed="rId5"/>
          <a:stretch>
            <a:fillRect/>
          </a:stretch>
        </p:blipFill>
        <p:spPr>
          <a:xfrm>
            <a:off x="0" y="6718174"/>
            <a:ext cx="10569169" cy="3406776"/>
          </a:xfrm>
          <a:prstGeom prst="rect">
            <a:avLst/>
          </a:prstGeom>
        </p:spPr>
      </p:pic>
      <p:pic>
        <p:nvPicPr>
          <p:cNvPr id="6" name="Picture 5">
            <a:extLst>
              <a:ext uri="{FF2B5EF4-FFF2-40B4-BE49-F238E27FC236}">
                <a16:creationId xmlns:a16="http://schemas.microsoft.com/office/drawing/2014/main" id="{3324F49C-CCE3-45BC-BD05-1F3E5EB27335}"/>
              </a:ext>
            </a:extLst>
          </p:cNvPr>
          <p:cNvPicPr>
            <a:picLocks noChangeAspect="1"/>
          </p:cNvPicPr>
          <p:nvPr/>
        </p:nvPicPr>
        <p:blipFill>
          <a:blip r:embed="rId6"/>
          <a:stretch>
            <a:fillRect/>
          </a:stretch>
        </p:blipFill>
        <p:spPr>
          <a:xfrm>
            <a:off x="10744200" y="6903115"/>
            <a:ext cx="7209659" cy="3134343"/>
          </a:xfrm>
          <a:prstGeom prst="rect">
            <a:avLst/>
          </a:prstGeom>
        </p:spPr>
      </p:pic>
      <p:sp>
        <p:nvSpPr>
          <p:cNvPr id="15" name="TextBox 14">
            <a:extLst>
              <a:ext uri="{FF2B5EF4-FFF2-40B4-BE49-F238E27FC236}">
                <a16:creationId xmlns:a16="http://schemas.microsoft.com/office/drawing/2014/main" id="{F399877A-448A-4456-BFEC-65459D4CD2B8}"/>
              </a:ext>
            </a:extLst>
          </p:cNvPr>
          <p:cNvSpPr txBox="1"/>
          <p:nvPr/>
        </p:nvSpPr>
        <p:spPr>
          <a:xfrm>
            <a:off x="412018" y="5870581"/>
            <a:ext cx="6037130" cy="707886"/>
          </a:xfrm>
          <a:prstGeom prst="rect">
            <a:avLst/>
          </a:prstGeom>
          <a:noFill/>
        </p:spPr>
        <p:txBody>
          <a:bodyPr wrap="square" rtlCol="0">
            <a:spAutoFit/>
          </a:bodyPr>
          <a:lstStyle/>
          <a:p>
            <a:r>
              <a:rPr lang="en-US" sz="2000" b="1" dirty="0"/>
              <a:t>Concentration of User Play counts</a:t>
            </a:r>
          </a:p>
          <a:p>
            <a:r>
              <a:rPr lang="en-US" sz="2000" dirty="0"/>
              <a:t>- We can analyze the play counts is mostly in lower rungs</a:t>
            </a:r>
          </a:p>
        </p:txBody>
      </p:sp>
      <p:sp>
        <p:nvSpPr>
          <p:cNvPr id="16" name="TextBox 15">
            <a:extLst>
              <a:ext uri="{FF2B5EF4-FFF2-40B4-BE49-F238E27FC236}">
                <a16:creationId xmlns:a16="http://schemas.microsoft.com/office/drawing/2014/main" id="{FD1641A5-9B85-4EF9-B6DB-60BE7F357A5A}"/>
              </a:ext>
            </a:extLst>
          </p:cNvPr>
          <p:cNvSpPr txBox="1"/>
          <p:nvPr/>
        </p:nvSpPr>
        <p:spPr>
          <a:xfrm>
            <a:off x="14935200" y="1257300"/>
            <a:ext cx="2209800" cy="369332"/>
          </a:xfrm>
          <a:prstGeom prst="rect">
            <a:avLst/>
          </a:prstGeom>
          <a:noFill/>
        </p:spPr>
        <p:txBody>
          <a:bodyPr wrap="square" rtlCol="0">
            <a:spAutoFit/>
          </a:bodyPr>
          <a:lstStyle/>
          <a:p>
            <a:r>
              <a:rPr lang="en-US" dirty="0" err="1"/>
              <a:t>SUdeep</a:t>
            </a:r>
            <a:endParaRPr lang="en-IN" dirty="0"/>
          </a:p>
        </p:txBody>
      </p:sp>
    </p:spTree>
    <p:extLst>
      <p:ext uri="{BB962C8B-B14F-4D97-AF65-F5344CB8AC3E}">
        <p14:creationId xmlns:p14="http://schemas.microsoft.com/office/powerpoint/2010/main" val="166968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Further Data Cleaning &amp; EDA </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10" name="TextBox 9">
            <a:extLst>
              <a:ext uri="{FF2B5EF4-FFF2-40B4-BE49-F238E27FC236}">
                <a16:creationId xmlns:a16="http://schemas.microsoft.com/office/drawing/2014/main" id="{89CA261A-76DA-4F81-95B4-320732475494}"/>
              </a:ext>
            </a:extLst>
          </p:cNvPr>
          <p:cNvSpPr txBox="1"/>
          <p:nvPr/>
        </p:nvSpPr>
        <p:spPr>
          <a:xfrm>
            <a:off x="8748280" y="2857500"/>
            <a:ext cx="9157854" cy="3323987"/>
          </a:xfrm>
          <a:prstGeom prst="rect">
            <a:avLst/>
          </a:prstGeom>
          <a:noFill/>
        </p:spPr>
        <p:txBody>
          <a:bodyPr wrap="square">
            <a:spAutoFit/>
          </a:bodyPr>
          <a:lstStyle/>
          <a:p>
            <a:pPr>
              <a:buFont typeface="Arial" panose="020B0604020202020204" pitchFamily="34" charset="0"/>
              <a:buNone/>
            </a:pPr>
            <a:r>
              <a:rPr lang="en-US" altLang="en-US" dirty="0"/>
              <a:t> </a:t>
            </a:r>
          </a:p>
          <a:p>
            <a:pPr>
              <a:buFont typeface="Arial" panose="020B0604020202020204" pitchFamily="34" charset="0"/>
              <a:buChar char="•"/>
            </a:pPr>
            <a:r>
              <a:rPr lang="en-US" altLang="en-US" sz="2400" dirty="0"/>
              <a:t>     Checking Skewness in dataset</a:t>
            </a:r>
          </a:p>
          <a:p>
            <a:pPr>
              <a:buFont typeface="Arial" panose="020B0604020202020204" pitchFamily="34" charset="0"/>
              <a:buChar char="•"/>
            </a:pPr>
            <a:r>
              <a:rPr lang="en-US" altLang="en-US" sz="2400" dirty="0"/>
              <a:t>     Checking NULL values in the dataset</a:t>
            </a:r>
          </a:p>
          <a:p>
            <a:pPr>
              <a:buFont typeface="Arial" panose="020B0604020202020204" pitchFamily="34" charset="0"/>
              <a:buChar char="•"/>
            </a:pPr>
            <a:r>
              <a:rPr lang="en-US" altLang="en-US" sz="2400" dirty="0"/>
              <a:t>     Handling NULL values</a:t>
            </a:r>
          </a:p>
          <a:p>
            <a:pPr>
              <a:buFont typeface="Arial" panose="020B0604020202020204" pitchFamily="34" charset="0"/>
              <a:buChar char="•"/>
            </a:pPr>
            <a:r>
              <a:rPr lang="en-US" altLang="en-US" sz="2400" dirty="0"/>
              <a:t>     Checking Duplicates</a:t>
            </a:r>
          </a:p>
          <a:p>
            <a:pPr>
              <a:buFont typeface="Arial" panose="020B0604020202020204" pitchFamily="34" charset="0"/>
              <a:buChar char="•"/>
            </a:pPr>
            <a:r>
              <a:rPr lang="en-US" altLang="en-US" sz="2400" dirty="0"/>
              <a:t>     Treating duplicates </a:t>
            </a:r>
          </a:p>
          <a:p>
            <a:pPr>
              <a:buFont typeface="Arial" panose="020B0604020202020204" pitchFamily="34" charset="0"/>
              <a:buChar char="•"/>
            </a:pPr>
            <a:r>
              <a:rPr lang="en-US" altLang="en-US" sz="2400" dirty="0"/>
              <a:t>     5 point summary of data sets</a:t>
            </a:r>
          </a:p>
          <a:p>
            <a:pPr>
              <a:buFont typeface="Arial" panose="020B0604020202020204" pitchFamily="34" charset="0"/>
              <a:buChar char="•"/>
            </a:pPr>
            <a:r>
              <a:rPr lang="en-US" altLang="en-US" sz="2400" dirty="0"/>
              <a:t>     Graphical representation of datasets to better understand the data</a:t>
            </a:r>
            <a:endParaRPr lang="en-IN" altLang="en-US" sz="2400" dirty="0"/>
          </a:p>
          <a:p>
            <a:pPr>
              <a:buFont typeface="Arial" panose="020B0604020202020204" pitchFamily="34" charset="0"/>
              <a:buChar char="•"/>
            </a:pPr>
            <a:r>
              <a:rPr lang="en-IN" altLang="en-US" sz="2400" dirty="0"/>
              <a:t>     Merging the dataset for better as applicable for feature engineering</a:t>
            </a:r>
            <a:endParaRPr lang="en-US" altLang="en-US" sz="2400" dirty="0"/>
          </a:p>
        </p:txBody>
      </p:sp>
      <p:sp>
        <p:nvSpPr>
          <p:cNvPr id="4" name="TextBox 3">
            <a:extLst>
              <a:ext uri="{FF2B5EF4-FFF2-40B4-BE49-F238E27FC236}">
                <a16:creationId xmlns:a16="http://schemas.microsoft.com/office/drawing/2014/main" id="{1134536B-FCFE-4765-9989-237C06ED831A}"/>
              </a:ext>
            </a:extLst>
          </p:cNvPr>
          <p:cNvSpPr txBox="1"/>
          <p:nvPr/>
        </p:nvSpPr>
        <p:spPr>
          <a:xfrm>
            <a:off x="8991600" y="2206408"/>
            <a:ext cx="5334000" cy="523220"/>
          </a:xfrm>
          <a:prstGeom prst="rect">
            <a:avLst/>
          </a:prstGeom>
          <a:noFill/>
        </p:spPr>
        <p:txBody>
          <a:bodyPr wrap="square" rtlCol="0">
            <a:spAutoFit/>
          </a:bodyPr>
          <a:lstStyle/>
          <a:p>
            <a:r>
              <a:rPr lang="en-US" sz="2800" b="1" dirty="0"/>
              <a:t>Key Steps Taken</a:t>
            </a:r>
            <a:endParaRPr lang="en-IN" sz="2800" b="1" dirty="0"/>
          </a:p>
        </p:txBody>
      </p:sp>
      <p:pic>
        <p:nvPicPr>
          <p:cNvPr id="3" name="Picture 2">
            <a:extLst>
              <a:ext uri="{FF2B5EF4-FFF2-40B4-BE49-F238E27FC236}">
                <a16:creationId xmlns:a16="http://schemas.microsoft.com/office/drawing/2014/main" id="{5015A84A-4A3E-417F-8360-F5EC2B39D497}"/>
              </a:ext>
            </a:extLst>
          </p:cNvPr>
          <p:cNvPicPr>
            <a:picLocks noChangeAspect="1"/>
          </p:cNvPicPr>
          <p:nvPr/>
        </p:nvPicPr>
        <p:blipFill>
          <a:blip r:embed="rId3"/>
          <a:stretch>
            <a:fillRect/>
          </a:stretch>
        </p:blipFill>
        <p:spPr>
          <a:xfrm>
            <a:off x="152399" y="2130208"/>
            <a:ext cx="7620001" cy="4994492"/>
          </a:xfrm>
          <a:prstGeom prst="rect">
            <a:avLst/>
          </a:prstGeom>
        </p:spPr>
      </p:pic>
      <p:sp>
        <p:nvSpPr>
          <p:cNvPr id="11" name="TextBox 10">
            <a:extLst>
              <a:ext uri="{FF2B5EF4-FFF2-40B4-BE49-F238E27FC236}">
                <a16:creationId xmlns:a16="http://schemas.microsoft.com/office/drawing/2014/main" id="{ECCF8D13-B2A9-4A9E-9F41-180F8A6993F9}"/>
              </a:ext>
            </a:extLst>
          </p:cNvPr>
          <p:cNvSpPr txBox="1"/>
          <p:nvPr/>
        </p:nvSpPr>
        <p:spPr>
          <a:xfrm>
            <a:off x="14935200" y="1257300"/>
            <a:ext cx="2209800" cy="369332"/>
          </a:xfrm>
          <a:prstGeom prst="rect">
            <a:avLst/>
          </a:prstGeom>
          <a:noFill/>
        </p:spPr>
        <p:txBody>
          <a:bodyPr wrap="square" rtlCol="0">
            <a:spAutoFit/>
          </a:bodyPr>
          <a:lstStyle/>
          <a:p>
            <a:r>
              <a:rPr lang="en-US" dirty="0"/>
              <a:t>Sudeep</a:t>
            </a:r>
            <a:endParaRPr lang="en-IN" dirty="0"/>
          </a:p>
        </p:txBody>
      </p:sp>
    </p:spTree>
    <p:extLst>
      <p:ext uri="{BB962C8B-B14F-4D97-AF65-F5344CB8AC3E}">
        <p14:creationId xmlns:p14="http://schemas.microsoft.com/office/powerpoint/2010/main" val="221395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14748" y="-114300"/>
            <a:ext cx="17139382" cy="909789"/>
          </a:xfrm>
          <a:prstGeom prst="rect">
            <a:avLst/>
          </a:prstGeom>
          <a:noFill/>
        </p:spPr>
        <p:txBody>
          <a:bodyPr wrap="square">
            <a:spAutoFit/>
          </a:bodyPr>
          <a:lstStyle/>
          <a:p>
            <a:pPr>
              <a:lnSpc>
                <a:spcPts val="7200"/>
              </a:lnSpc>
            </a:pPr>
            <a:r>
              <a:rPr lang="en-US" sz="4000" spc="359" dirty="0">
                <a:solidFill>
                  <a:schemeClr val="bg1"/>
                </a:solidFill>
                <a:latin typeface="Aileron Heavy Bold"/>
              </a:rPr>
              <a:t>Popularity based Recommendation Approach</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graphicFrame>
        <p:nvGraphicFramePr>
          <p:cNvPr id="7" name="Diagram 6">
            <a:extLst>
              <a:ext uri="{FF2B5EF4-FFF2-40B4-BE49-F238E27FC236}">
                <a16:creationId xmlns:a16="http://schemas.microsoft.com/office/drawing/2014/main" id="{BE657369-D9C9-489A-B41F-3F79C350D7FB}"/>
              </a:ext>
            </a:extLst>
          </p:cNvPr>
          <p:cNvGraphicFramePr/>
          <p:nvPr/>
        </p:nvGraphicFramePr>
        <p:xfrm>
          <a:off x="834375" y="6033306"/>
          <a:ext cx="8242455" cy="4765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BE77E6A-1A03-4659-87FA-ABC221AE5062}"/>
              </a:ext>
            </a:extLst>
          </p:cNvPr>
          <p:cNvSpPr txBox="1"/>
          <p:nvPr/>
        </p:nvSpPr>
        <p:spPr>
          <a:xfrm>
            <a:off x="680847" y="5319509"/>
            <a:ext cx="8610600" cy="523220"/>
          </a:xfrm>
          <a:prstGeom prst="rect">
            <a:avLst/>
          </a:prstGeom>
          <a:noFill/>
        </p:spPr>
        <p:txBody>
          <a:bodyPr wrap="square" rtlCol="0">
            <a:spAutoFit/>
          </a:bodyPr>
          <a:lstStyle/>
          <a:p>
            <a:r>
              <a:rPr lang="en-US" sz="2800" b="1" u="sng" dirty="0"/>
              <a:t>Approach followed in the project to measure Popularity</a:t>
            </a:r>
            <a:endParaRPr lang="en-IN" sz="2800" b="1" u="sng" dirty="0"/>
          </a:p>
        </p:txBody>
      </p:sp>
      <p:pic>
        <p:nvPicPr>
          <p:cNvPr id="9" name="Graphic 8" descr="Bar graph with upward trend">
            <a:extLst>
              <a:ext uri="{FF2B5EF4-FFF2-40B4-BE49-F238E27FC236}">
                <a16:creationId xmlns:a16="http://schemas.microsoft.com/office/drawing/2014/main" id="{6C74CBA5-1DFE-4961-8F7F-A335325E1D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83" y="1074803"/>
            <a:ext cx="602226" cy="602226"/>
          </a:xfrm>
          <a:prstGeom prst="rect">
            <a:avLst/>
          </a:prstGeom>
        </p:spPr>
      </p:pic>
      <p:sp>
        <p:nvSpPr>
          <p:cNvPr id="3" name="TextBox 2">
            <a:extLst>
              <a:ext uri="{FF2B5EF4-FFF2-40B4-BE49-F238E27FC236}">
                <a16:creationId xmlns:a16="http://schemas.microsoft.com/office/drawing/2014/main" id="{58BAE627-F9B1-4895-B42D-95FD32DB99F7}"/>
              </a:ext>
            </a:extLst>
          </p:cNvPr>
          <p:cNvSpPr txBox="1"/>
          <p:nvPr/>
        </p:nvSpPr>
        <p:spPr>
          <a:xfrm>
            <a:off x="680847" y="931408"/>
            <a:ext cx="8763000" cy="954107"/>
          </a:xfrm>
          <a:prstGeom prst="rect">
            <a:avLst/>
          </a:prstGeom>
          <a:noFill/>
        </p:spPr>
        <p:txBody>
          <a:bodyPr wrap="square" rtlCol="0">
            <a:spAutoFit/>
          </a:bodyPr>
          <a:lstStyle/>
          <a:p>
            <a:r>
              <a:rPr lang="en-US" sz="2800" b="1" u="sng" dirty="0"/>
              <a:t>How Popularity based Recommendation will help the Customer </a:t>
            </a:r>
            <a:r>
              <a:rPr lang="en-US" sz="2400" dirty="0"/>
              <a:t>? </a:t>
            </a:r>
            <a:endParaRPr lang="en-IN" sz="2400" dirty="0"/>
          </a:p>
        </p:txBody>
      </p:sp>
      <p:sp>
        <p:nvSpPr>
          <p:cNvPr id="10" name="TextBox 9">
            <a:extLst>
              <a:ext uri="{FF2B5EF4-FFF2-40B4-BE49-F238E27FC236}">
                <a16:creationId xmlns:a16="http://schemas.microsoft.com/office/drawing/2014/main" id="{0EB19539-9D50-4270-9AC9-2FF1D693B4EB}"/>
              </a:ext>
            </a:extLst>
          </p:cNvPr>
          <p:cNvSpPr txBox="1"/>
          <p:nvPr/>
        </p:nvSpPr>
        <p:spPr>
          <a:xfrm>
            <a:off x="109347" y="2164829"/>
            <a:ext cx="6749580"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t>It helps with the cold start problem.</a:t>
            </a:r>
          </a:p>
          <a:p>
            <a:pPr marL="285750" indent="-285750">
              <a:buFont typeface="Arial" panose="020B0604020202020204" pitchFamily="34" charset="0"/>
              <a:buChar char="•"/>
            </a:pPr>
            <a:r>
              <a:rPr lang="en-US" sz="2000" dirty="0"/>
              <a:t>No historical data needed for customer.</a:t>
            </a:r>
          </a:p>
          <a:p>
            <a:pPr marL="285750" indent="-285750">
              <a:buFont typeface="Arial" panose="020B0604020202020204" pitchFamily="34" charset="0"/>
              <a:buChar char="•"/>
            </a:pPr>
            <a:r>
              <a:rPr lang="en-US" sz="2000" dirty="0"/>
              <a:t>Customer can upfront visualize the overall popularity and is an exciting feature. </a:t>
            </a:r>
          </a:p>
          <a:p>
            <a:pPr marL="285750" indent="-285750">
              <a:buFont typeface="Arial" panose="020B0604020202020204" pitchFamily="34" charset="0"/>
              <a:buChar char="•"/>
            </a:pPr>
            <a:r>
              <a:rPr lang="en-US" sz="2000" dirty="0"/>
              <a:t>Showing popular new releases can reduce the popularity bias</a:t>
            </a:r>
          </a:p>
          <a:p>
            <a:pPr marL="285750" indent="-285750">
              <a:buFont typeface="Arial" panose="020B0604020202020204" pitchFamily="34" charset="0"/>
              <a:buChar char="•"/>
            </a:pPr>
            <a:endParaRPr lang="en-IN" dirty="0"/>
          </a:p>
        </p:txBody>
      </p:sp>
      <p:pic>
        <p:nvPicPr>
          <p:cNvPr id="15" name="Picture 14">
            <a:extLst>
              <a:ext uri="{FF2B5EF4-FFF2-40B4-BE49-F238E27FC236}">
                <a16:creationId xmlns:a16="http://schemas.microsoft.com/office/drawing/2014/main" id="{4143A069-1FC9-46E2-825D-E18E1932FD0D}"/>
              </a:ext>
            </a:extLst>
          </p:cNvPr>
          <p:cNvPicPr>
            <a:picLocks noChangeAspect="1"/>
          </p:cNvPicPr>
          <p:nvPr/>
        </p:nvPicPr>
        <p:blipFill>
          <a:blip r:embed="rId11"/>
          <a:stretch>
            <a:fillRect/>
          </a:stretch>
        </p:blipFill>
        <p:spPr>
          <a:xfrm>
            <a:off x="6779747" y="2134144"/>
            <a:ext cx="5423173" cy="2020016"/>
          </a:xfrm>
          <a:prstGeom prst="rect">
            <a:avLst/>
          </a:prstGeom>
        </p:spPr>
      </p:pic>
      <p:sp>
        <p:nvSpPr>
          <p:cNvPr id="16" name="TextBox 15">
            <a:extLst>
              <a:ext uri="{FF2B5EF4-FFF2-40B4-BE49-F238E27FC236}">
                <a16:creationId xmlns:a16="http://schemas.microsoft.com/office/drawing/2014/main" id="{2C9E34C0-E485-4DC8-8718-D9F40CAA3152}"/>
              </a:ext>
            </a:extLst>
          </p:cNvPr>
          <p:cNvSpPr txBox="1"/>
          <p:nvPr/>
        </p:nvSpPr>
        <p:spPr>
          <a:xfrm>
            <a:off x="7817381" y="4318930"/>
            <a:ext cx="4953000" cy="400110"/>
          </a:xfrm>
          <a:prstGeom prst="rect">
            <a:avLst/>
          </a:prstGeom>
          <a:noFill/>
        </p:spPr>
        <p:txBody>
          <a:bodyPr wrap="square" rtlCol="0">
            <a:spAutoFit/>
          </a:bodyPr>
          <a:lstStyle/>
          <a:p>
            <a:r>
              <a:rPr lang="en-US" sz="2000" b="1" dirty="0"/>
              <a:t>Snap shot from Spotify.com</a:t>
            </a:r>
            <a:endParaRPr lang="en-IN" sz="2000" b="1" dirty="0"/>
          </a:p>
        </p:txBody>
      </p:sp>
      <p:pic>
        <p:nvPicPr>
          <p:cNvPr id="18" name="Picture 17">
            <a:extLst>
              <a:ext uri="{FF2B5EF4-FFF2-40B4-BE49-F238E27FC236}">
                <a16:creationId xmlns:a16="http://schemas.microsoft.com/office/drawing/2014/main" id="{1A2E8936-C727-402D-9AE7-AA84D4479788}"/>
              </a:ext>
            </a:extLst>
          </p:cNvPr>
          <p:cNvPicPr>
            <a:picLocks noChangeAspect="1"/>
          </p:cNvPicPr>
          <p:nvPr/>
        </p:nvPicPr>
        <p:blipFill>
          <a:blip r:embed="rId12"/>
          <a:stretch>
            <a:fillRect/>
          </a:stretch>
        </p:blipFill>
        <p:spPr>
          <a:xfrm>
            <a:off x="12344400" y="2134144"/>
            <a:ext cx="5699914" cy="2074603"/>
          </a:xfrm>
          <a:prstGeom prst="rect">
            <a:avLst/>
          </a:prstGeom>
        </p:spPr>
      </p:pic>
      <p:sp>
        <p:nvSpPr>
          <p:cNvPr id="20" name="TextBox 19">
            <a:extLst>
              <a:ext uri="{FF2B5EF4-FFF2-40B4-BE49-F238E27FC236}">
                <a16:creationId xmlns:a16="http://schemas.microsoft.com/office/drawing/2014/main" id="{A75DE2A3-F040-4838-83D5-A1620325218C}"/>
              </a:ext>
            </a:extLst>
          </p:cNvPr>
          <p:cNvSpPr txBox="1"/>
          <p:nvPr/>
        </p:nvSpPr>
        <p:spPr>
          <a:xfrm>
            <a:off x="13487400" y="4334319"/>
            <a:ext cx="10176386" cy="369332"/>
          </a:xfrm>
          <a:prstGeom prst="rect">
            <a:avLst/>
          </a:prstGeom>
          <a:noFill/>
        </p:spPr>
        <p:txBody>
          <a:bodyPr wrap="square">
            <a:spAutoFit/>
          </a:bodyPr>
          <a:lstStyle/>
          <a:p>
            <a:r>
              <a:rPr lang="en-US" sz="1800" b="1" dirty="0"/>
              <a:t>Snap shot from Gaana.com</a:t>
            </a:r>
            <a:endParaRPr lang="en-IN" sz="1800" b="1" dirty="0"/>
          </a:p>
        </p:txBody>
      </p:sp>
      <p:sp>
        <p:nvSpPr>
          <p:cNvPr id="11" name="TextBox 10">
            <a:extLst>
              <a:ext uri="{FF2B5EF4-FFF2-40B4-BE49-F238E27FC236}">
                <a16:creationId xmlns:a16="http://schemas.microsoft.com/office/drawing/2014/main" id="{5F52580F-2414-4618-A613-2BE29F7CF954}"/>
              </a:ext>
            </a:extLst>
          </p:cNvPr>
          <p:cNvSpPr txBox="1"/>
          <p:nvPr/>
        </p:nvSpPr>
        <p:spPr>
          <a:xfrm>
            <a:off x="11201400" y="6069426"/>
            <a:ext cx="9601200" cy="707886"/>
          </a:xfrm>
          <a:prstGeom prst="rect">
            <a:avLst/>
          </a:prstGeom>
          <a:noFill/>
        </p:spPr>
        <p:txBody>
          <a:bodyPr wrap="square" rtlCol="0">
            <a:spAutoFit/>
          </a:bodyPr>
          <a:lstStyle/>
          <a:p>
            <a:r>
              <a:rPr lang="en-US" sz="2000" dirty="0">
                <a:solidFill>
                  <a:prstClr val="black"/>
                </a:solidFill>
                <a:latin typeface="Calibri"/>
              </a:rPr>
              <a:t>Created a data frame with count of count of song played </a:t>
            </a:r>
            <a:br>
              <a:rPr lang="en-US" sz="2000" dirty="0">
                <a:solidFill>
                  <a:prstClr val="black"/>
                </a:solidFill>
                <a:latin typeface="Calibri"/>
              </a:rPr>
            </a:br>
            <a:r>
              <a:rPr lang="en-US" sz="2000" dirty="0">
                <a:solidFill>
                  <a:prstClr val="black"/>
                </a:solidFill>
                <a:latin typeface="Calibri"/>
              </a:rPr>
              <a:t>by distinct user and sum of songs by Song ID</a:t>
            </a:r>
            <a:endParaRPr lang="en-IN" sz="2000" dirty="0">
              <a:solidFill>
                <a:prstClr val="black"/>
              </a:solidFill>
              <a:latin typeface="Calibri"/>
            </a:endParaRPr>
          </a:p>
        </p:txBody>
      </p:sp>
      <p:cxnSp>
        <p:nvCxnSpPr>
          <p:cNvPr id="14" name="Straight Connector 13">
            <a:extLst>
              <a:ext uri="{FF2B5EF4-FFF2-40B4-BE49-F238E27FC236}">
                <a16:creationId xmlns:a16="http://schemas.microsoft.com/office/drawing/2014/main" id="{02769AEE-7CB1-4A77-94D8-4FF335A3E534}"/>
              </a:ext>
            </a:extLst>
          </p:cNvPr>
          <p:cNvCxnSpPr>
            <a:cxnSpLocks/>
          </p:cNvCxnSpPr>
          <p:nvPr/>
        </p:nvCxnSpPr>
        <p:spPr>
          <a:xfrm>
            <a:off x="109347" y="5006203"/>
            <a:ext cx="1793496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Star: 8 Points 18">
            <a:extLst>
              <a:ext uri="{FF2B5EF4-FFF2-40B4-BE49-F238E27FC236}">
                <a16:creationId xmlns:a16="http://schemas.microsoft.com/office/drawing/2014/main" id="{F212A122-9CA5-4780-804E-67B23679AB75}"/>
              </a:ext>
            </a:extLst>
          </p:cNvPr>
          <p:cNvSpPr/>
          <p:nvPr/>
        </p:nvSpPr>
        <p:spPr>
          <a:xfrm>
            <a:off x="10515600" y="6071240"/>
            <a:ext cx="602226" cy="52320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3" name="Star: 8 Points 22">
            <a:extLst>
              <a:ext uri="{FF2B5EF4-FFF2-40B4-BE49-F238E27FC236}">
                <a16:creationId xmlns:a16="http://schemas.microsoft.com/office/drawing/2014/main" id="{F0203741-3A6E-432C-BFD5-A63CEE3D2ADB}"/>
              </a:ext>
            </a:extLst>
          </p:cNvPr>
          <p:cNvSpPr/>
          <p:nvPr/>
        </p:nvSpPr>
        <p:spPr>
          <a:xfrm>
            <a:off x="10515600" y="7287292"/>
            <a:ext cx="602226" cy="52320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pic>
        <p:nvPicPr>
          <p:cNvPr id="25" name="Graphic 24" descr="Bullseye">
            <a:extLst>
              <a:ext uri="{FF2B5EF4-FFF2-40B4-BE49-F238E27FC236}">
                <a16:creationId xmlns:a16="http://schemas.microsoft.com/office/drawing/2014/main" id="{D567BC6D-CB31-48A0-B346-4F9579BCB3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767" y="5143500"/>
            <a:ext cx="836563" cy="836563"/>
          </a:xfrm>
          <a:prstGeom prst="rect">
            <a:avLst/>
          </a:prstGeom>
        </p:spPr>
      </p:pic>
      <p:sp>
        <p:nvSpPr>
          <p:cNvPr id="27" name="TextBox 26">
            <a:extLst>
              <a:ext uri="{FF2B5EF4-FFF2-40B4-BE49-F238E27FC236}">
                <a16:creationId xmlns:a16="http://schemas.microsoft.com/office/drawing/2014/main" id="{30501671-38BB-4A15-8A7F-503100BB0474}"/>
              </a:ext>
            </a:extLst>
          </p:cNvPr>
          <p:cNvSpPr txBox="1"/>
          <p:nvPr/>
        </p:nvSpPr>
        <p:spPr>
          <a:xfrm>
            <a:off x="11201400" y="7231725"/>
            <a:ext cx="11945256" cy="707886"/>
          </a:xfrm>
          <a:prstGeom prst="rect">
            <a:avLst/>
          </a:prstGeom>
          <a:noFill/>
        </p:spPr>
        <p:txBody>
          <a:bodyPr wrap="square">
            <a:spAutoFit/>
          </a:bodyPr>
          <a:lstStyle/>
          <a:p>
            <a:r>
              <a:rPr lang="en-US" sz="2000" dirty="0">
                <a:solidFill>
                  <a:prstClr val="black"/>
                </a:solidFill>
                <a:latin typeface="Calibri"/>
              </a:rPr>
              <a:t>Defined a function that shows top songs based on the </a:t>
            </a:r>
          </a:p>
          <a:p>
            <a:r>
              <a:rPr lang="en-US" sz="2000" dirty="0">
                <a:solidFill>
                  <a:prstClr val="black"/>
                </a:solidFill>
                <a:latin typeface="Calibri"/>
              </a:rPr>
              <a:t>number of interaction</a:t>
            </a:r>
            <a:endParaRPr lang="en-IN" sz="2000" dirty="0">
              <a:solidFill>
                <a:prstClr val="black"/>
              </a:solidFill>
              <a:latin typeface="Calibri"/>
            </a:endParaRPr>
          </a:p>
        </p:txBody>
      </p:sp>
      <p:sp>
        <p:nvSpPr>
          <p:cNvPr id="21" name="TextBox 20">
            <a:extLst>
              <a:ext uri="{FF2B5EF4-FFF2-40B4-BE49-F238E27FC236}">
                <a16:creationId xmlns:a16="http://schemas.microsoft.com/office/drawing/2014/main" id="{58E1AFB6-BE3F-4C03-B2E9-0E0E364EC4D5}"/>
              </a:ext>
            </a:extLst>
          </p:cNvPr>
          <p:cNvSpPr txBox="1"/>
          <p:nvPr/>
        </p:nvSpPr>
        <p:spPr>
          <a:xfrm>
            <a:off x="14935200" y="1257300"/>
            <a:ext cx="2209800" cy="369332"/>
          </a:xfrm>
          <a:prstGeom prst="rect">
            <a:avLst/>
          </a:prstGeom>
          <a:noFill/>
        </p:spPr>
        <p:txBody>
          <a:bodyPr wrap="square" rtlCol="0">
            <a:spAutoFit/>
          </a:bodyPr>
          <a:lstStyle/>
          <a:p>
            <a:r>
              <a:rPr lang="en-US" dirty="0"/>
              <a:t>Angad</a:t>
            </a:r>
            <a:endParaRPr lang="en-IN" dirty="0"/>
          </a:p>
        </p:txBody>
      </p:sp>
    </p:spTree>
    <p:extLst>
      <p:ext uri="{BB962C8B-B14F-4D97-AF65-F5344CB8AC3E}">
        <p14:creationId xmlns:p14="http://schemas.microsoft.com/office/powerpoint/2010/main" val="299262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Popularity based Recommendation Graphs</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pic>
        <p:nvPicPr>
          <p:cNvPr id="9" name="Picture 8">
            <a:extLst>
              <a:ext uri="{FF2B5EF4-FFF2-40B4-BE49-F238E27FC236}">
                <a16:creationId xmlns:a16="http://schemas.microsoft.com/office/drawing/2014/main" id="{AA3CA1F6-250E-498D-8C6A-9327B35E1068}"/>
              </a:ext>
            </a:extLst>
          </p:cNvPr>
          <p:cNvPicPr>
            <a:picLocks noChangeAspect="1"/>
          </p:cNvPicPr>
          <p:nvPr/>
        </p:nvPicPr>
        <p:blipFill>
          <a:blip r:embed="rId4"/>
          <a:stretch>
            <a:fillRect/>
          </a:stretch>
        </p:blipFill>
        <p:spPr>
          <a:xfrm>
            <a:off x="8929256" y="1670604"/>
            <a:ext cx="9358744" cy="3924301"/>
          </a:xfrm>
          <a:prstGeom prst="rect">
            <a:avLst/>
          </a:prstGeom>
          <a:ln>
            <a:solidFill>
              <a:schemeClr val="tx1"/>
            </a:solidFill>
          </a:ln>
        </p:spPr>
      </p:pic>
      <p:pic>
        <p:nvPicPr>
          <p:cNvPr id="14" name="Picture 13">
            <a:extLst>
              <a:ext uri="{FF2B5EF4-FFF2-40B4-BE49-F238E27FC236}">
                <a16:creationId xmlns:a16="http://schemas.microsoft.com/office/drawing/2014/main" id="{144CDA37-F63D-4F84-8AD4-E4CE8C09053C}"/>
              </a:ext>
            </a:extLst>
          </p:cNvPr>
          <p:cNvPicPr>
            <a:picLocks noChangeAspect="1"/>
          </p:cNvPicPr>
          <p:nvPr/>
        </p:nvPicPr>
        <p:blipFill>
          <a:blip r:embed="rId5"/>
          <a:stretch>
            <a:fillRect/>
          </a:stretch>
        </p:blipFill>
        <p:spPr>
          <a:xfrm>
            <a:off x="0" y="1670605"/>
            <a:ext cx="8901546" cy="3924300"/>
          </a:xfrm>
          <a:prstGeom prst="rect">
            <a:avLst/>
          </a:prstGeom>
          <a:ln>
            <a:solidFill>
              <a:schemeClr val="tx1"/>
            </a:solidFill>
          </a:ln>
        </p:spPr>
      </p:pic>
      <p:sp>
        <p:nvSpPr>
          <p:cNvPr id="16" name="TextBox 15">
            <a:extLst>
              <a:ext uri="{FF2B5EF4-FFF2-40B4-BE49-F238E27FC236}">
                <a16:creationId xmlns:a16="http://schemas.microsoft.com/office/drawing/2014/main" id="{796FF08F-3BD3-4327-A1A8-F4EDD8510E3B}"/>
              </a:ext>
            </a:extLst>
          </p:cNvPr>
          <p:cNvSpPr txBox="1"/>
          <p:nvPr/>
        </p:nvSpPr>
        <p:spPr>
          <a:xfrm>
            <a:off x="0" y="1181100"/>
            <a:ext cx="7723910" cy="400110"/>
          </a:xfrm>
          <a:prstGeom prst="rect">
            <a:avLst/>
          </a:prstGeom>
          <a:noFill/>
        </p:spPr>
        <p:txBody>
          <a:bodyPr wrap="square" rtlCol="0">
            <a:spAutoFit/>
          </a:bodyPr>
          <a:lstStyle/>
          <a:p>
            <a:r>
              <a:rPr lang="en-US" sz="2000" b="1" dirty="0"/>
              <a:t>Chosen play count&gt;20 for popularity based recommendation</a:t>
            </a:r>
            <a:endParaRPr lang="en-IN" sz="2000" b="1" dirty="0"/>
          </a:p>
        </p:txBody>
      </p:sp>
      <p:pic>
        <p:nvPicPr>
          <p:cNvPr id="19" name="Picture 18">
            <a:extLst>
              <a:ext uri="{FF2B5EF4-FFF2-40B4-BE49-F238E27FC236}">
                <a16:creationId xmlns:a16="http://schemas.microsoft.com/office/drawing/2014/main" id="{7367588B-C4E4-4695-A7CF-96EE8C703E20}"/>
              </a:ext>
            </a:extLst>
          </p:cNvPr>
          <p:cNvPicPr>
            <a:picLocks noChangeAspect="1"/>
          </p:cNvPicPr>
          <p:nvPr/>
        </p:nvPicPr>
        <p:blipFill>
          <a:blip r:embed="rId6"/>
          <a:stretch>
            <a:fillRect/>
          </a:stretch>
        </p:blipFill>
        <p:spPr>
          <a:xfrm>
            <a:off x="8929256" y="6402138"/>
            <a:ext cx="9177769" cy="3974523"/>
          </a:xfrm>
          <a:prstGeom prst="rect">
            <a:avLst/>
          </a:prstGeom>
          <a:ln>
            <a:solidFill>
              <a:schemeClr val="tx1"/>
            </a:solidFill>
          </a:ln>
        </p:spPr>
      </p:pic>
      <p:sp>
        <p:nvSpPr>
          <p:cNvPr id="23" name="TextBox 22">
            <a:extLst>
              <a:ext uri="{FF2B5EF4-FFF2-40B4-BE49-F238E27FC236}">
                <a16:creationId xmlns:a16="http://schemas.microsoft.com/office/drawing/2014/main" id="{1CE0B775-E407-466E-BDD3-F86366FDCEFE}"/>
              </a:ext>
            </a:extLst>
          </p:cNvPr>
          <p:cNvSpPr txBox="1"/>
          <p:nvPr/>
        </p:nvSpPr>
        <p:spPr>
          <a:xfrm>
            <a:off x="0" y="5993366"/>
            <a:ext cx="10972800" cy="369332"/>
          </a:xfrm>
          <a:prstGeom prst="rect">
            <a:avLst/>
          </a:prstGeom>
          <a:noFill/>
        </p:spPr>
        <p:txBody>
          <a:bodyPr wrap="square">
            <a:spAutoFit/>
          </a:bodyPr>
          <a:lstStyle/>
          <a:p>
            <a:r>
              <a:rPr lang="en-US" b="1" dirty="0"/>
              <a:t>C</a:t>
            </a:r>
            <a:r>
              <a:rPr lang="en-US" sz="1800" b="1" dirty="0"/>
              <a:t>hosen num votes &gt;20 for popularity based recommendation</a:t>
            </a:r>
            <a:endParaRPr lang="en-IN" sz="1800" b="1" dirty="0"/>
          </a:p>
        </p:txBody>
      </p:sp>
      <p:pic>
        <p:nvPicPr>
          <p:cNvPr id="25" name="Picture 24">
            <a:extLst>
              <a:ext uri="{FF2B5EF4-FFF2-40B4-BE49-F238E27FC236}">
                <a16:creationId xmlns:a16="http://schemas.microsoft.com/office/drawing/2014/main" id="{3EE98EEC-839D-47B0-8929-D8A5D5DA8C03}"/>
              </a:ext>
            </a:extLst>
          </p:cNvPr>
          <p:cNvPicPr>
            <a:picLocks noChangeAspect="1"/>
          </p:cNvPicPr>
          <p:nvPr/>
        </p:nvPicPr>
        <p:blipFill>
          <a:blip r:embed="rId7"/>
          <a:stretch>
            <a:fillRect/>
          </a:stretch>
        </p:blipFill>
        <p:spPr>
          <a:xfrm>
            <a:off x="0" y="6402139"/>
            <a:ext cx="8894187" cy="3974523"/>
          </a:xfrm>
          <a:prstGeom prst="rect">
            <a:avLst/>
          </a:prstGeom>
          <a:ln>
            <a:solidFill>
              <a:schemeClr val="tx1"/>
            </a:solidFill>
          </a:ln>
        </p:spPr>
      </p:pic>
      <p:sp>
        <p:nvSpPr>
          <p:cNvPr id="11" name="TextBox 10">
            <a:extLst>
              <a:ext uri="{FF2B5EF4-FFF2-40B4-BE49-F238E27FC236}">
                <a16:creationId xmlns:a16="http://schemas.microsoft.com/office/drawing/2014/main" id="{9CAF9209-5E87-4067-BDB8-3299D5366CF0}"/>
              </a:ext>
            </a:extLst>
          </p:cNvPr>
          <p:cNvSpPr txBox="1"/>
          <p:nvPr/>
        </p:nvSpPr>
        <p:spPr>
          <a:xfrm>
            <a:off x="14935200" y="1121761"/>
            <a:ext cx="2209800" cy="369332"/>
          </a:xfrm>
          <a:prstGeom prst="rect">
            <a:avLst/>
          </a:prstGeom>
          <a:noFill/>
        </p:spPr>
        <p:txBody>
          <a:bodyPr wrap="square" rtlCol="0">
            <a:spAutoFit/>
          </a:bodyPr>
          <a:lstStyle/>
          <a:p>
            <a:r>
              <a:rPr lang="en-US" dirty="0"/>
              <a:t>Angad </a:t>
            </a:r>
            <a:endParaRPr lang="en-IN" dirty="0"/>
          </a:p>
        </p:txBody>
      </p:sp>
    </p:spTree>
    <p:extLst>
      <p:ext uri="{BB962C8B-B14F-4D97-AF65-F5344CB8AC3E}">
        <p14:creationId xmlns:p14="http://schemas.microsoft.com/office/powerpoint/2010/main" val="272345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Recommendations Approach</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graphicFrame>
        <p:nvGraphicFramePr>
          <p:cNvPr id="9" name="Diagram 8">
            <a:extLst>
              <a:ext uri="{FF2B5EF4-FFF2-40B4-BE49-F238E27FC236}">
                <a16:creationId xmlns:a16="http://schemas.microsoft.com/office/drawing/2014/main" id="{4C28F1A7-7004-425D-B3E2-5ACBABDFDB6E}"/>
              </a:ext>
            </a:extLst>
          </p:cNvPr>
          <p:cNvGraphicFramePr/>
          <p:nvPr/>
        </p:nvGraphicFramePr>
        <p:xfrm>
          <a:off x="7391400" y="5776918"/>
          <a:ext cx="10569358" cy="5791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E9280491-B5AE-476A-B2B6-91EE8F5D1FE0}"/>
              </a:ext>
            </a:extLst>
          </p:cNvPr>
          <p:cNvSpPr txBox="1"/>
          <p:nvPr/>
        </p:nvSpPr>
        <p:spPr>
          <a:xfrm>
            <a:off x="645226" y="5404895"/>
            <a:ext cx="8610600" cy="954107"/>
          </a:xfrm>
          <a:prstGeom prst="rect">
            <a:avLst/>
          </a:prstGeom>
          <a:noFill/>
        </p:spPr>
        <p:txBody>
          <a:bodyPr wrap="square" rtlCol="0">
            <a:spAutoFit/>
          </a:bodyPr>
          <a:lstStyle/>
          <a:p>
            <a:r>
              <a:rPr lang="en-US" sz="2800" b="1" u="sng" dirty="0"/>
              <a:t>Approach followed in the project for content based recommendations</a:t>
            </a:r>
            <a:endParaRPr lang="en-IN" sz="2800" b="1" u="sng" dirty="0"/>
          </a:p>
        </p:txBody>
      </p:sp>
      <p:pic>
        <p:nvPicPr>
          <p:cNvPr id="3" name="Graphic 2" descr="Magnifying glass">
            <a:extLst>
              <a:ext uri="{FF2B5EF4-FFF2-40B4-BE49-F238E27FC236}">
                <a16:creationId xmlns:a16="http://schemas.microsoft.com/office/drawing/2014/main" id="{83C8E9CD-D526-4131-908C-00F140CB44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575" y="1485356"/>
            <a:ext cx="645226" cy="645226"/>
          </a:xfrm>
          <a:prstGeom prst="rect">
            <a:avLst/>
          </a:prstGeom>
        </p:spPr>
      </p:pic>
      <p:pic>
        <p:nvPicPr>
          <p:cNvPr id="7" name="Picture 6">
            <a:extLst>
              <a:ext uri="{FF2B5EF4-FFF2-40B4-BE49-F238E27FC236}">
                <a16:creationId xmlns:a16="http://schemas.microsoft.com/office/drawing/2014/main" id="{1A018988-3676-41EC-BA44-FB132CB4402C}"/>
              </a:ext>
            </a:extLst>
          </p:cNvPr>
          <p:cNvPicPr>
            <a:picLocks noChangeAspect="1"/>
          </p:cNvPicPr>
          <p:nvPr/>
        </p:nvPicPr>
        <p:blipFill>
          <a:blip r:embed="rId11"/>
          <a:stretch>
            <a:fillRect/>
          </a:stretch>
        </p:blipFill>
        <p:spPr>
          <a:xfrm>
            <a:off x="6657120" y="2010282"/>
            <a:ext cx="5842070" cy="2447925"/>
          </a:xfrm>
          <a:prstGeom prst="rect">
            <a:avLst/>
          </a:prstGeom>
        </p:spPr>
      </p:pic>
      <p:sp>
        <p:nvSpPr>
          <p:cNvPr id="19" name="TextBox 18">
            <a:extLst>
              <a:ext uri="{FF2B5EF4-FFF2-40B4-BE49-F238E27FC236}">
                <a16:creationId xmlns:a16="http://schemas.microsoft.com/office/drawing/2014/main" id="{AB8C0312-0D4A-4BD8-A0B8-4E21870586AE}"/>
              </a:ext>
            </a:extLst>
          </p:cNvPr>
          <p:cNvSpPr txBox="1"/>
          <p:nvPr/>
        </p:nvSpPr>
        <p:spPr>
          <a:xfrm>
            <a:off x="0" y="2729577"/>
            <a:ext cx="63401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Recommends similar content to the songs user has liked in the past to give personalized experience.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Doesn’t require a lot of User data</a:t>
            </a:r>
          </a:p>
          <a:p>
            <a:endParaRPr lang="en-US" dirty="0"/>
          </a:p>
        </p:txBody>
      </p:sp>
      <p:sp>
        <p:nvSpPr>
          <p:cNvPr id="21" name="TextBox 20">
            <a:extLst>
              <a:ext uri="{FF2B5EF4-FFF2-40B4-BE49-F238E27FC236}">
                <a16:creationId xmlns:a16="http://schemas.microsoft.com/office/drawing/2014/main" id="{0EDB0318-3043-43A9-A21D-A3E3775A8191}"/>
              </a:ext>
            </a:extLst>
          </p:cNvPr>
          <p:cNvSpPr txBox="1"/>
          <p:nvPr/>
        </p:nvSpPr>
        <p:spPr>
          <a:xfrm>
            <a:off x="752450" y="1355152"/>
            <a:ext cx="9187542" cy="954107"/>
          </a:xfrm>
          <a:prstGeom prst="rect">
            <a:avLst/>
          </a:prstGeom>
          <a:noFill/>
        </p:spPr>
        <p:txBody>
          <a:bodyPr wrap="square">
            <a:spAutoFit/>
          </a:bodyPr>
          <a:lstStyle/>
          <a:p>
            <a:r>
              <a:rPr lang="en-US" sz="2800" b="1" u="sng" dirty="0"/>
              <a:t>How Content based Recommendation will help the Customer ?</a:t>
            </a:r>
            <a:endParaRPr lang="en-IN" sz="2800" dirty="0"/>
          </a:p>
        </p:txBody>
      </p:sp>
      <p:pic>
        <p:nvPicPr>
          <p:cNvPr id="24" name="Picture 23">
            <a:extLst>
              <a:ext uri="{FF2B5EF4-FFF2-40B4-BE49-F238E27FC236}">
                <a16:creationId xmlns:a16="http://schemas.microsoft.com/office/drawing/2014/main" id="{51EDA3C9-32E5-4FCF-8360-6B730994109F}"/>
              </a:ext>
            </a:extLst>
          </p:cNvPr>
          <p:cNvPicPr>
            <a:picLocks noChangeAspect="1"/>
          </p:cNvPicPr>
          <p:nvPr/>
        </p:nvPicPr>
        <p:blipFill>
          <a:blip r:embed="rId12"/>
          <a:stretch>
            <a:fillRect/>
          </a:stretch>
        </p:blipFill>
        <p:spPr>
          <a:xfrm>
            <a:off x="12652664" y="2016567"/>
            <a:ext cx="5508171" cy="2441640"/>
          </a:xfrm>
          <a:prstGeom prst="rect">
            <a:avLst/>
          </a:prstGeom>
        </p:spPr>
      </p:pic>
      <p:pic>
        <p:nvPicPr>
          <p:cNvPr id="10" name="Picture 9">
            <a:extLst>
              <a:ext uri="{FF2B5EF4-FFF2-40B4-BE49-F238E27FC236}">
                <a16:creationId xmlns:a16="http://schemas.microsoft.com/office/drawing/2014/main" id="{4F1D6C05-1F07-42AF-9ABC-352397437DD1}"/>
              </a:ext>
            </a:extLst>
          </p:cNvPr>
          <p:cNvPicPr>
            <a:picLocks noChangeAspect="1"/>
          </p:cNvPicPr>
          <p:nvPr/>
        </p:nvPicPr>
        <p:blipFill>
          <a:blip r:embed="rId13"/>
          <a:stretch>
            <a:fillRect/>
          </a:stretch>
        </p:blipFill>
        <p:spPr>
          <a:xfrm>
            <a:off x="327242" y="6513442"/>
            <a:ext cx="6229948" cy="3537995"/>
          </a:xfrm>
          <a:prstGeom prst="rect">
            <a:avLst/>
          </a:prstGeom>
        </p:spPr>
      </p:pic>
      <p:pic>
        <p:nvPicPr>
          <p:cNvPr id="20" name="Graphic 19" descr="Bullseye">
            <a:extLst>
              <a:ext uri="{FF2B5EF4-FFF2-40B4-BE49-F238E27FC236}">
                <a16:creationId xmlns:a16="http://schemas.microsoft.com/office/drawing/2014/main" id="{D06E36C6-510D-4D02-A61A-7AC941AB1A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094" y="5404895"/>
            <a:ext cx="836563" cy="836563"/>
          </a:xfrm>
          <a:prstGeom prst="rect">
            <a:avLst/>
          </a:prstGeom>
        </p:spPr>
      </p:pic>
      <p:sp>
        <p:nvSpPr>
          <p:cNvPr id="14" name="TextBox 13">
            <a:extLst>
              <a:ext uri="{FF2B5EF4-FFF2-40B4-BE49-F238E27FC236}">
                <a16:creationId xmlns:a16="http://schemas.microsoft.com/office/drawing/2014/main" id="{8AA84AB7-BD9E-44CA-83A6-6232FF76AFF1}"/>
              </a:ext>
            </a:extLst>
          </p:cNvPr>
          <p:cNvSpPr txBox="1"/>
          <p:nvPr/>
        </p:nvSpPr>
        <p:spPr>
          <a:xfrm>
            <a:off x="14935200" y="1257300"/>
            <a:ext cx="2209800" cy="369332"/>
          </a:xfrm>
          <a:prstGeom prst="rect">
            <a:avLst/>
          </a:prstGeom>
          <a:noFill/>
        </p:spPr>
        <p:txBody>
          <a:bodyPr wrap="square" rtlCol="0">
            <a:spAutoFit/>
          </a:bodyPr>
          <a:lstStyle/>
          <a:p>
            <a:r>
              <a:rPr lang="en-US" dirty="0"/>
              <a:t>Angad </a:t>
            </a:r>
            <a:endParaRPr lang="en-IN" dirty="0"/>
          </a:p>
        </p:txBody>
      </p:sp>
    </p:spTree>
    <p:extLst>
      <p:ext uri="{BB962C8B-B14F-4D97-AF65-F5344CB8AC3E}">
        <p14:creationId xmlns:p14="http://schemas.microsoft.com/office/powerpoint/2010/main" val="486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FE14CD9-7A48-412E-80C1-5E9EB7326C2A}"/>
              </a:ext>
            </a:extLst>
          </p:cNvPr>
          <p:cNvSpPr/>
          <p:nvPr/>
        </p:nvSpPr>
        <p:spPr>
          <a:xfrm>
            <a:off x="8458200" y="1023707"/>
            <a:ext cx="9829800" cy="91489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 - </a:t>
            </a:r>
            <a:r>
              <a:rPr lang="en-US" sz="4000" spc="359" dirty="0" err="1">
                <a:solidFill>
                  <a:schemeClr val="bg1"/>
                </a:solidFill>
                <a:latin typeface="Aileron Heavy Bold"/>
              </a:rPr>
              <a:t>Gensim</a:t>
            </a:r>
            <a:endParaRPr lang="en-US" sz="4000" spc="359" dirty="0">
              <a:solidFill>
                <a:schemeClr val="bg1"/>
              </a:solidFill>
              <a:latin typeface="Aileron Heavy Bold"/>
            </a:endParaRP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5" name="TextBox 4">
            <a:extLst>
              <a:ext uri="{FF2B5EF4-FFF2-40B4-BE49-F238E27FC236}">
                <a16:creationId xmlns:a16="http://schemas.microsoft.com/office/drawing/2014/main" id="{9B0E4ADF-2F0A-458E-AE69-D5CF367C354C}"/>
              </a:ext>
            </a:extLst>
          </p:cNvPr>
          <p:cNvSpPr txBox="1"/>
          <p:nvPr/>
        </p:nvSpPr>
        <p:spPr>
          <a:xfrm>
            <a:off x="9144000" y="1485900"/>
            <a:ext cx="8001000" cy="984885"/>
          </a:xfrm>
          <a:prstGeom prst="rect">
            <a:avLst/>
          </a:prstGeom>
          <a:noFill/>
        </p:spPr>
        <p:txBody>
          <a:bodyPr wrap="square" rtlCol="0">
            <a:spAutoFit/>
          </a:bodyPr>
          <a:lstStyle/>
          <a:p>
            <a:r>
              <a:rPr lang="en-US" b="1" u="sng" dirty="0"/>
              <a:t>Step 1 </a:t>
            </a:r>
            <a:r>
              <a:rPr lang="en-US" dirty="0"/>
              <a:t>: </a:t>
            </a:r>
            <a:r>
              <a:rPr lang="en-US" sz="2000" dirty="0"/>
              <a:t>Created a data frame </a:t>
            </a:r>
            <a:r>
              <a:rPr lang="en-US" sz="2000" dirty="0" err="1"/>
              <a:t>song_data_with</a:t>
            </a:r>
            <a:r>
              <a:rPr lang="en-US" sz="2000" dirty="0"/>
              <a:t> _Genre &amp; a field named as text which combines ‘title’, ‘artist’, ‘genre', 'release’</a:t>
            </a:r>
            <a:endParaRPr lang="en-IN" sz="2000" dirty="0"/>
          </a:p>
          <a:p>
            <a:endParaRPr lang="en-IN" dirty="0"/>
          </a:p>
        </p:txBody>
      </p:sp>
      <p:sp>
        <p:nvSpPr>
          <p:cNvPr id="11" name="TextBox 10">
            <a:extLst>
              <a:ext uri="{FF2B5EF4-FFF2-40B4-BE49-F238E27FC236}">
                <a16:creationId xmlns:a16="http://schemas.microsoft.com/office/drawing/2014/main" id="{817309BE-0066-4102-BCD5-D091E65FF6A6}"/>
              </a:ext>
            </a:extLst>
          </p:cNvPr>
          <p:cNvSpPr txBox="1"/>
          <p:nvPr/>
        </p:nvSpPr>
        <p:spPr>
          <a:xfrm>
            <a:off x="9144000" y="2411673"/>
            <a:ext cx="9164782" cy="707886"/>
          </a:xfrm>
          <a:prstGeom prst="rect">
            <a:avLst/>
          </a:prstGeom>
          <a:noFill/>
        </p:spPr>
        <p:txBody>
          <a:bodyPr wrap="square">
            <a:spAutoFit/>
          </a:bodyPr>
          <a:lstStyle/>
          <a:p>
            <a:r>
              <a:rPr lang="en-US" b="1" u="sng" dirty="0"/>
              <a:t>Step 2 </a:t>
            </a:r>
            <a:r>
              <a:rPr lang="en-US" dirty="0"/>
              <a:t>: </a:t>
            </a:r>
            <a:r>
              <a:rPr lang="en-US" sz="2000" dirty="0"/>
              <a:t>Created a list of values in text and after counting the </a:t>
            </a:r>
            <a:br>
              <a:rPr lang="en-US" sz="2000" dirty="0"/>
            </a:br>
            <a:r>
              <a:rPr lang="en-US" sz="2000" dirty="0"/>
              <a:t>frequencies keeping the words/tokens that occurred more than once.</a:t>
            </a:r>
            <a:endParaRPr lang="en-IN" sz="2000" dirty="0"/>
          </a:p>
        </p:txBody>
      </p:sp>
      <p:sp>
        <p:nvSpPr>
          <p:cNvPr id="12" name="TextBox 11">
            <a:extLst>
              <a:ext uri="{FF2B5EF4-FFF2-40B4-BE49-F238E27FC236}">
                <a16:creationId xmlns:a16="http://schemas.microsoft.com/office/drawing/2014/main" id="{42C5FF51-C004-49FD-8BD3-1B2E58C8A3D7}"/>
              </a:ext>
            </a:extLst>
          </p:cNvPr>
          <p:cNvSpPr txBox="1"/>
          <p:nvPr/>
        </p:nvSpPr>
        <p:spPr>
          <a:xfrm>
            <a:off x="9150928" y="3449208"/>
            <a:ext cx="9157854" cy="400110"/>
          </a:xfrm>
          <a:prstGeom prst="rect">
            <a:avLst/>
          </a:prstGeom>
          <a:noFill/>
        </p:spPr>
        <p:txBody>
          <a:bodyPr wrap="square">
            <a:spAutoFit/>
          </a:bodyPr>
          <a:lstStyle/>
          <a:p>
            <a:r>
              <a:rPr lang="en-US" b="1" u="sng" dirty="0"/>
              <a:t>Step 3 </a:t>
            </a:r>
            <a:r>
              <a:rPr lang="en-US" b="1" dirty="0"/>
              <a:t>– </a:t>
            </a:r>
            <a:r>
              <a:rPr lang="en-US" sz="2000" dirty="0"/>
              <a:t>Pickling Corpus list and  creating a dictionary using corpora</a:t>
            </a:r>
            <a:endParaRPr lang="en-IN" sz="2000" dirty="0"/>
          </a:p>
        </p:txBody>
      </p:sp>
      <p:sp>
        <p:nvSpPr>
          <p:cNvPr id="16" name="TextBox 15">
            <a:extLst>
              <a:ext uri="{FF2B5EF4-FFF2-40B4-BE49-F238E27FC236}">
                <a16:creationId xmlns:a16="http://schemas.microsoft.com/office/drawing/2014/main" id="{59039DFF-C067-4863-AA8F-81C7A8152774}"/>
              </a:ext>
            </a:extLst>
          </p:cNvPr>
          <p:cNvSpPr txBox="1"/>
          <p:nvPr/>
        </p:nvSpPr>
        <p:spPr>
          <a:xfrm>
            <a:off x="9150928" y="4268237"/>
            <a:ext cx="9157854" cy="400110"/>
          </a:xfrm>
          <a:prstGeom prst="rect">
            <a:avLst/>
          </a:prstGeom>
          <a:noFill/>
        </p:spPr>
        <p:txBody>
          <a:bodyPr wrap="square">
            <a:spAutoFit/>
          </a:bodyPr>
          <a:lstStyle/>
          <a:p>
            <a:r>
              <a:rPr lang="en-US" b="1" u="sng" dirty="0"/>
              <a:t>Step 4 </a:t>
            </a:r>
            <a:r>
              <a:rPr lang="en-US" b="1" dirty="0"/>
              <a:t>– </a:t>
            </a:r>
            <a:r>
              <a:rPr lang="en-US" sz="2000" dirty="0"/>
              <a:t>Testing with new doc and creating a list </a:t>
            </a:r>
            <a:r>
              <a:rPr lang="en-US" sz="2000" dirty="0" err="1"/>
              <a:t>bow_corpus</a:t>
            </a:r>
            <a:r>
              <a:rPr lang="en-US" sz="2000" dirty="0"/>
              <a:t> </a:t>
            </a:r>
            <a:endParaRPr lang="en-IN" sz="2000" dirty="0"/>
          </a:p>
        </p:txBody>
      </p:sp>
      <p:sp>
        <p:nvSpPr>
          <p:cNvPr id="15" name="TextBox 14">
            <a:extLst>
              <a:ext uri="{FF2B5EF4-FFF2-40B4-BE49-F238E27FC236}">
                <a16:creationId xmlns:a16="http://schemas.microsoft.com/office/drawing/2014/main" id="{9A503CAE-A5C5-4C3F-BE0E-1A0FDA5F79BB}"/>
              </a:ext>
            </a:extLst>
          </p:cNvPr>
          <p:cNvSpPr txBox="1"/>
          <p:nvPr/>
        </p:nvSpPr>
        <p:spPr>
          <a:xfrm>
            <a:off x="9150928" y="5075636"/>
            <a:ext cx="7620000" cy="707886"/>
          </a:xfrm>
          <a:prstGeom prst="rect">
            <a:avLst/>
          </a:prstGeom>
          <a:noFill/>
        </p:spPr>
        <p:txBody>
          <a:bodyPr wrap="square" rtlCol="0">
            <a:spAutoFit/>
          </a:bodyPr>
          <a:lstStyle/>
          <a:p>
            <a:r>
              <a:rPr lang="en-US" b="1" u="sng" dirty="0"/>
              <a:t>Step 5 </a:t>
            </a:r>
            <a:r>
              <a:rPr lang="en-US" dirty="0"/>
              <a:t>: </a:t>
            </a:r>
            <a:r>
              <a:rPr lang="en-US" sz="2000" dirty="0"/>
              <a:t>Using </a:t>
            </a:r>
            <a:r>
              <a:rPr lang="en-US" sz="2000" dirty="0" err="1"/>
              <a:t>tfidf</a:t>
            </a:r>
            <a:r>
              <a:rPr lang="en-US" sz="2000" dirty="0"/>
              <a:t> from </a:t>
            </a:r>
            <a:r>
              <a:rPr lang="en-US" sz="2000" dirty="0" err="1"/>
              <a:t>Gensim</a:t>
            </a:r>
            <a:r>
              <a:rPr lang="en-US" sz="2000" dirty="0"/>
              <a:t> &amp; train the model. Also saving </a:t>
            </a:r>
            <a:r>
              <a:rPr lang="en-US" sz="2000" dirty="0" err="1"/>
              <a:t>gensim_tfidf_model.pkl</a:t>
            </a:r>
            <a:endParaRPr lang="en-IN" sz="2000" dirty="0"/>
          </a:p>
        </p:txBody>
      </p:sp>
      <p:sp>
        <p:nvSpPr>
          <p:cNvPr id="17" name="TextBox 16">
            <a:extLst>
              <a:ext uri="{FF2B5EF4-FFF2-40B4-BE49-F238E27FC236}">
                <a16:creationId xmlns:a16="http://schemas.microsoft.com/office/drawing/2014/main" id="{2DC71523-D731-4E71-80BC-42C61FB8359F}"/>
              </a:ext>
            </a:extLst>
          </p:cNvPr>
          <p:cNvSpPr txBox="1"/>
          <p:nvPr/>
        </p:nvSpPr>
        <p:spPr>
          <a:xfrm>
            <a:off x="9200387" y="6292374"/>
            <a:ext cx="9164782" cy="400110"/>
          </a:xfrm>
          <a:prstGeom prst="rect">
            <a:avLst/>
          </a:prstGeom>
          <a:noFill/>
        </p:spPr>
        <p:txBody>
          <a:bodyPr wrap="square">
            <a:spAutoFit/>
          </a:bodyPr>
          <a:lstStyle/>
          <a:p>
            <a:r>
              <a:rPr lang="en-US" b="1" u="sng" dirty="0"/>
              <a:t>Step 6 </a:t>
            </a:r>
            <a:r>
              <a:rPr lang="en-US" dirty="0"/>
              <a:t>: </a:t>
            </a:r>
            <a:r>
              <a:rPr lang="en-US" sz="2000" dirty="0"/>
              <a:t>Using Sparse Matrix similarity from </a:t>
            </a:r>
            <a:r>
              <a:rPr lang="en-US" sz="2000" dirty="0" err="1"/>
              <a:t>Gensim</a:t>
            </a:r>
            <a:endParaRPr lang="en-IN" sz="2000" dirty="0"/>
          </a:p>
        </p:txBody>
      </p:sp>
      <p:sp>
        <p:nvSpPr>
          <p:cNvPr id="18" name="TextBox 17">
            <a:extLst>
              <a:ext uri="{FF2B5EF4-FFF2-40B4-BE49-F238E27FC236}">
                <a16:creationId xmlns:a16="http://schemas.microsoft.com/office/drawing/2014/main" id="{46338D4F-10B8-4293-B82C-D214B23669E5}"/>
              </a:ext>
            </a:extLst>
          </p:cNvPr>
          <p:cNvSpPr txBox="1"/>
          <p:nvPr/>
        </p:nvSpPr>
        <p:spPr>
          <a:xfrm>
            <a:off x="9193027" y="7193725"/>
            <a:ext cx="9157854" cy="400110"/>
          </a:xfrm>
          <a:prstGeom prst="rect">
            <a:avLst/>
          </a:prstGeom>
          <a:noFill/>
        </p:spPr>
        <p:txBody>
          <a:bodyPr wrap="square">
            <a:spAutoFit/>
          </a:bodyPr>
          <a:lstStyle/>
          <a:p>
            <a:r>
              <a:rPr lang="en-US" b="1" u="sng" dirty="0"/>
              <a:t>Step 7 </a:t>
            </a:r>
            <a:r>
              <a:rPr lang="en-US" b="1" dirty="0"/>
              <a:t>– </a:t>
            </a:r>
            <a:r>
              <a:rPr lang="en-US" sz="2000" dirty="0"/>
              <a:t>Loading Processed corpus from Pickle and using corpora dictionary</a:t>
            </a:r>
            <a:endParaRPr lang="en-IN" sz="2000" dirty="0"/>
          </a:p>
        </p:txBody>
      </p:sp>
      <p:sp>
        <p:nvSpPr>
          <p:cNvPr id="19" name="TextBox 18">
            <a:extLst>
              <a:ext uri="{FF2B5EF4-FFF2-40B4-BE49-F238E27FC236}">
                <a16:creationId xmlns:a16="http://schemas.microsoft.com/office/drawing/2014/main" id="{039C9655-24D9-46A2-B669-E9F43ADBA42D}"/>
              </a:ext>
            </a:extLst>
          </p:cNvPr>
          <p:cNvSpPr txBox="1"/>
          <p:nvPr/>
        </p:nvSpPr>
        <p:spPr>
          <a:xfrm>
            <a:off x="9200387" y="8158603"/>
            <a:ext cx="9157854" cy="400110"/>
          </a:xfrm>
          <a:prstGeom prst="rect">
            <a:avLst/>
          </a:prstGeom>
          <a:noFill/>
        </p:spPr>
        <p:txBody>
          <a:bodyPr wrap="square">
            <a:spAutoFit/>
          </a:bodyPr>
          <a:lstStyle/>
          <a:p>
            <a:r>
              <a:rPr lang="en-US" b="1" u="sng" dirty="0"/>
              <a:t>Step 8 </a:t>
            </a:r>
            <a:r>
              <a:rPr lang="en-US" b="1" dirty="0"/>
              <a:t>– </a:t>
            </a:r>
            <a:r>
              <a:rPr lang="en-US" sz="2000" dirty="0"/>
              <a:t>Using Sparsity Matrix Similarity from </a:t>
            </a:r>
            <a:r>
              <a:rPr lang="en-US" sz="2000" dirty="0" err="1"/>
              <a:t>Gensim</a:t>
            </a:r>
            <a:r>
              <a:rPr lang="en-US" sz="2000" dirty="0"/>
              <a:t> &amp; Assigning scores</a:t>
            </a:r>
            <a:endParaRPr lang="en-IN" sz="2000" dirty="0"/>
          </a:p>
        </p:txBody>
      </p:sp>
      <p:sp>
        <p:nvSpPr>
          <p:cNvPr id="20" name="TextBox 19">
            <a:extLst>
              <a:ext uri="{FF2B5EF4-FFF2-40B4-BE49-F238E27FC236}">
                <a16:creationId xmlns:a16="http://schemas.microsoft.com/office/drawing/2014/main" id="{1550D122-A10E-4139-BC1F-2FE197B6FC35}"/>
              </a:ext>
            </a:extLst>
          </p:cNvPr>
          <p:cNvSpPr txBox="1"/>
          <p:nvPr/>
        </p:nvSpPr>
        <p:spPr>
          <a:xfrm>
            <a:off x="9207315" y="9142924"/>
            <a:ext cx="9157854" cy="400110"/>
          </a:xfrm>
          <a:prstGeom prst="rect">
            <a:avLst/>
          </a:prstGeom>
          <a:noFill/>
        </p:spPr>
        <p:txBody>
          <a:bodyPr wrap="square">
            <a:spAutoFit/>
          </a:bodyPr>
          <a:lstStyle/>
          <a:p>
            <a:r>
              <a:rPr lang="en-US" b="1" u="sng" dirty="0"/>
              <a:t>Step 9 </a:t>
            </a:r>
            <a:r>
              <a:rPr lang="en-US" b="1" dirty="0"/>
              <a:t>– </a:t>
            </a:r>
            <a:r>
              <a:rPr lang="en-US" sz="2000" dirty="0"/>
              <a:t>Created a final data frame with the scores &amp; testing on specific words. </a:t>
            </a:r>
            <a:endParaRPr lang="en-IN" sz="2000" dirty="0"/>
          </a:p>
        </p:txBody>
      </p:sp>
      <p:sp>
        <p:nvSpPr>
          <p:cNvPr id="2" name="TextBox 1">
            <a:extLst>
              <a:ext uri="{FF2B5EF4-FFF2-40B4-BE49-F238E27FC236}">
                <a16:creationId xmlns:a16="http://schemas.microsoft.com/office/drawing/2014/main" id="{E20E4CAB-EF0E-4463-8C95-EB952BEA236E}"/>
              </a:ext>
            </a:extLst>
          </p:cNvPr>
          <p:cNvSpPr txBox="1"/>
          <p:nvPr/>
        </p:nvSpPr>
        <p:spPr>
          <a:xfrm>
            <a:off x="135948" y="1184951"/>
            <a:ext cx="8458200" cy="529550"/>
          </a:xfrm>
          <a:prstGeom prst="rect">
            <a:avLst/>
          </a:prstGeom>
          <a:noFill/>
        </p:spPr>
        <p:txBody>
          <a:bodyPr wrap="square" rtlCol="0">
            <a:spAutoFit/>
          </a:bodyPr>
          <a:lstStyle/>
          <a:p>
            <a:r>
              <a:rPr lang="en-US" sz="2800" b="1" dirty="0"/>
              <a:t>Key Concepts learnt during the journey</a:t>
            </a:r>
            <a:endParaRPr lang="en-IN" sz="2800" b="1" dirty="0"/>
          </a:p>
        </p:txBody>
      </p:sp>
      <p:sp>
        <p:nvSpPr>
          <p:cNvPr id="21" name="TextBox 20">
            <a:extLst>
              <a:ext uri="{FF2B5EF4-FFF2-40B4-BE49-F238E27FC236}">
                <a16:creationId xmlns:a16="http://schemas.microsoft.com/office/drawing/2014/main" id="{B401EF53-D233-466B-875B-2F15352714AE}"/>
              </a:ext>
            </a:extLst>
          </p:cNvPr>
          <p:cNvSpPr txBox="1"/>
          <p:nvPr/>
        </p:nvSpPr>
        <p:spPr>
          <a:xfrm>
            <a:off x="214312" y="2052162"/>
            <a:ext cx="8458200" cy="8125301"/>
          </a:xfrm>
          <a:prstGeom prst="rect">
            <a:avLst/>
          </a:prstGeom>
          <a:noFill/>
        </p:spPr>
        <p:txBody>
          <a:bodyPr wrap="square">
            <a:spAutoFit/>
          </a:bodyPr>
          <a:lstStyle/>
          <a:p>
            <a:pPr algn="l"/>
            <a:r>
              <a:rPr lang="en-US" sz="2000" b="1" dirty="0" err="1">
                <a:highlight>
                  <a:srgbClr val="00FFFF"/>
                </a:highlight>
                <a:latin typeface="Arial" panose="020B0604020202020204" pitchFamily="34" charset="0"/>
              </a:rPr>
              <a:t>Gensim</a:t>
            </a:r>
            <a:r>
              <a:rPr lang="en-US" b="0" i="0" dirty="0">
                <a:solidFill>
                  <a:srgbClr val="202122"/>
                </a:solidFill>
                <a:effectLst/>
                <a:latin typeface="Arial" panose="020B0604020202020204" pitchFamily="34" charset="0"/>
              </a:rPr>
              <a:t> </a:t>
            </a:r>
            <a:r>
              <a:rPr lang="en-US" sz="2000" dirty="0">
                <a:solidFill>
                  <a:srgbClr val="202122"/>
                </a:solidFill>
                <a:latin typeface="Arial" panose="020B0604020202020204" pitchFamily="34" charset="0"/>
              </a:rPr>
              <a:t>(Generate Similar) </a:t>
            </a:r>
            <a:r>
              <a:rPr lang="en-US" sz="2000" b="0" i="0" dirty="0">
                <a:solidFill>
                  <a:srgbClr val="202122"/>
                </a:solidFill>
                <a:effectLst/>
                <a:latin typeface="Arial" panose="020B0604020202020204" pitchFamily="34" charset="0"/>
              </a:rPr>
              <a:t>library for </a:t>
            </a:r>
            <a:r>
              <a:rPr lang="en-US" sz="2000" dirty="0">
                <a:solidFill>
                  <a:srgbClr val="202122"/>
                </a:solidFill>
                <a:latin typeface="Arial" panose="020B0604020202020204" pitchFamily="34" charset="0"/>
              </a:rPr>
              <a:t>unsupervised topic modelling </a:t>
            </a:r>
          </a:p>
          <a:p>
            <a:pPr algn="l"/>
            <a:r>
              <a:rPr lang="en-US" sz="2000" dirty="0">
                <a:solidFill>
                  <a:srgbClr val="202122"/>
                </a:solidFill>
                <a:latin typeface="Arial" panose="020B0604020202020204" pitchFamily="34" charset="0"/>
              </a:rPr>
              <a:t>&amp; natural language processing. </a:t>
            </a:r>
          </a:p>
          <a:p>
            <a:pPr algn="l"/>
            <a:endParaRPr lang="en-US" sz="2000" dirty="0">
              <a:solidFill>
                <a:srgbClr val="202122"/>
              </a:solidFill>
              <a:latin typeface="Arial" panose="020B0604020202020204" pitchFamily="34" charset="0"/>
            </a:endParaRPr>
          </a:p>
          <a:p>
            <a:r>
              <a:rPr lang="en-US" sz="2000" dirty="0">
                <a:solidFill>
                  <a:srgbClr val="202122"/>
                </a:solidFill>
                <a:latin typeface="Arial" panose="020B0604020202020204" pitchFamily="34" charset="0"/>
              </a:rPr>
              <a:t>All algorithms are memory-independent </a:t>
            </a:r>
            <a:r>
              <a:rPr lang="en-US" sz="2000" dirty="0" err="1">
                <a:solidFill>
                  <a:srgbClr val="202122"/>
                </a:solidFill>
                <a:latin typeface="Arial" panose="020B0604020202020204" pitchFamily="34" charset="0"/>
              </a:rPr>
              <a:t>w.r.t.</a:t>
            </a:r>
            <a:r>
              <a:rPr lang="en-US" sz="2000" dirty="0">
                <a:solidFill>
                  <a:srgbClr val="202122"/>
                </a:solidFill>
                <a:latin typeface="Arial" panose="020B0604020202020204" pitchFamily="34" charset="0"/>
              </a:rPr>
              <a:t> the corpus size </a:t>
            </a:r>
          </a:p>
          <a:p>
            <a:r>
              <a:rPr lang="en-US" sz="2000" dirty="0">
                <a:solidFill>
                  <a:srgbClr val="202122"/>
                </a:solidFill>
                <a:latin typeface="Arial" panose="020B0604020202020204" pitchFamily="34" charset="0"/>
              </a:rPr>
              <a:t>(can process input larger than RAM, streamed, out-of-core). </a:t>
            </a:r>
          </a:p>
          <a:p>
            <a:endParaRPr lang="en-US" dirty="0">
              <a:solidFill>
                <a:srgbClr val="464646"/>
              </a:solidFill>
              <a:latin typeface="Source Sans Pro" panose="020B0604020202020204" pitchFamily="34" charset="0"/>
            </a:endParaRPr>
          </a:p>
          <a:p>
            <a:r>
              <a:rPr lang="en-US" sz="2000" b="1" i="0" u="sng" dirty="0">
                <a:effectLst/>
                <a:latin typeface="Source Sans Pro" panose="020B0604020202020204" pitchFamily="34" charset="0"/>
              </a:rPr>
              <a:t>For our Project it was suited coz of the data size and processing limits</a:t>
            </a:r>
            <a:r>
              <a:rPr lang="en-US" b="0" i="0" dirty="0">
                <a:solidFill>
                  <a:srgbClr val="464646"/>
                </a:solidFill>
                <a:effectLst/>
                <a:latin typeface="Source Sans Pro" panose="020B0604020202020204" pitchFamily="34" charset="0"/>
              </a:rPr>
              <a:t>.</a:t>
            </a:r>
          </a:p>
          <a:p>
            <a:endParaRPr lang="en-US" dirty="0">
              <a:solidFill>
                <a:srgbClr val="464646"/>
              </a:solidFill>
              <a:latin typeface="Source Sans Pro" panose="020B0604020202020204" pitchFamily="34" charset="0"/>
            </a:endParaRPr>
          </a:p>
          <a:p>
            <a:endParaRPr lang="en-US" b="0" i="0" dirty="0">
              <a:solidFill>
                <a:srgbClr val="464646"/>
              </a:solidFill>
              <a:effectLst/>
              <a:latin typeface="Source Sans Pro" panose="020B0604020202020204" pitchFamily="34" charset="0"/>
            </a:endParaRPr>
          </a:p>
          <a:p>
            <a:r>
              <a:rPr lang="en-IN" sz="2000" b="1" i="0" dirty="0">
                <a:effectLst/>
                <a:highlight>
                  <a:srgbClr val="00FFFF"/>
                </a:highlight>
                <a:latin typeface="Arial" panose="020B0604020202020204" pitchFamily="34" charset="0"/>
              </a:rPr>
              <a:t>TF-IDF</a:t>
            </a:r>
            <a:r>
              <a:rPr lang="en-IN" b="0" i="0" dirty="0">
                <a:effectLst/>
                <a:latin typeface="Arial" panose="020B0604020202020204" pitchFamily="34" charset="0"/>
              </a:rPr>
              <a:t> </a:t>
            </a:r>
            <a:r>
              <a:rPr lang="en-US" dirty="0">
                <a:solidFill>
                  <a:srgbClr val="464646"/>
                </a:solidFill>
                <a:latin typeface="Source Sans Pro" panose="020B0604020202020204" pitchFamily="34" charset="0"/>
              </a:rPr>
              <a:t>- </a:t>
            </a:r>
            <a:r>
              <a:rPr lang="en-US" sz="2000" b="0" i="0" dirty="0">
                <a:solidFill>
                  <a:srgbClr val="000000"/>
                </a:solidFill>
                <a:effectLst/>
                <a:latin typeface="Arial" panose="020B0604020202020204" pitchFamily="34" charset="0"/>
              </a:rPr>
              <a:t>It is the Term Frequency-Inverse Document Frequency model </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It is different from the regular corpus because it down weights the tokens</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i.e. words appearing frequently across documents. </a:t>
            </a:r>
            <a:br>
              <a:rPr lang="en-US" b="0" i="0" dirty="0">
                <a:solidFill>
                  <a:srgbClr val="000000"/>
                </a:solidFill>
                <a:effectLst/>
                <a:latin typeface="Arial" panose="020B0604020202020204" pitchFamily="34" charset="0"/>
              </a:rPr>
            </a:br>
            <a:endParaRPr lang="en-US" b="0" i="0" dirty="0">
              <a:solidFill>
                <a:srgbClr val="464646"/>
              </a:solidFill>
              <a:effectLst/>
              <a:latin typeface="Source Sans Pro" panose="020B0604020202020204" pitchFamily="34" charset="0"/>
            </a:endParaRPr>
          </a:p>
          <a:p>
            <a:r>
              <a:rPr lang="en-US" sz="2000" b="1" u="sng" dirty="0">
                <a:latin typeface="Source Sans Pro" panose="020B0604020202020204" pitchFamily="34" charset="0"/>
              </a:rPr>
              <a:t>For our project it was suited coz we can recommend content </a:t>
            </a:r>
          </a:p>
          <a:p>
            <a:r>
              <a:rPr lang="en-US" sz="2000" b="1" u="sng" dirty="0">
                <a:latin typeface="Source Sans Pro" panose="020B0604020202020204" pitchFamily="34" charset="0"/>
              </a:rPr>
              <a:t>based on Bag of words</a:t>
            </a:r>
          </a:p>
          <a:p>
            <a:endParaRPr lang="en-US" dirty="0">
              <a:solidFill>
                <a:srgbClr val="464646"/>
              </a:solidFill>
              <a:latin typeface="Source Sans Pro" panose="020B0604020202020204" pitchFamily="34" charset="0"/>
            </a:endParaRPr>
          </a:p>
          <a:p>
            <a:r>
              <a:rPr lang="en-US" sz="2000" b="1" dirty="0">
                <a:solidFill>
                  <a:srgbClr val="202124"/>
                </a:solidFill>
                <a:highlight>
                  <a:srgbClr val="00FFFF"/>
                </a:highlight>
                <a:latin typeface="arial" panose="020B0604020202020204" pitchFamily="34" charset="0"/>
              </a:rPr>
              <a:t>Sparse Matrix  </a:t>
            </a:r>
            <a:r>
              <a:rPr lang="en-US" b="0" i="0" dirty="0">
                <a:solidFill>
                  <a:srgbClr val="464646"/>
                </a:solidFill>
                <a:effectLst/>
                <a:latin typeface="Source Sans Pro" panose="020B0604020202020204" pitchFamily="34" charset="0"/>
              </a:rPr>
              <a:t>- </a:t>
            </a:r>
            <a:r>
              <a:rPr lang="en-US" sz="2000" dirty="0">
                <a:solidFill>
                  <a:srgbClr val="202122"/>
                </a:solidFill>
                <a:latin typeface="Arial" panose="020B0604020202020204" pitchFamily="34" charset="0"/>
              </a:rPr>
              <a:t>Compute similarity against a corpus of documents by </a:t>
            </a:r>
          </a:p>
          <a:p>
            <a:r>
              <a:rPr lang="en-US" sz="2000" dirty="0">
                <a:solidFill>
                  <a:srgbClr val="202122"/>
                </a:solidFill>
                <a:latin typeface="Arial" panose="020B0604020202020204" pitchFamily="34" charset="0"/>
              </a:rPr>
              <a:t>storing the sparse index matrix in memory. The similarity measure used</a:t>
            </a:r>
          </a:p>
          <a:p>
            <a:r>
              <a:rPr lang="en-US" sz="2000" dirty="0">
                <a:solidFill>
                  <a:srgbClr val="202122"/>
                </a:solidFill>
                <a:latin typeface="Arial" panose="020B0604020202020204" pitchFamily="34" charset="0"/>
              </a:rPr>
              <a:t>is cosine between two vectors.</a:t>
            </a:r>
          </a:p>
          <a:p>
            <a:endParaRPr lang="en-US" dirty="0">
              <a:solidFill>
                <a:srgbClr val="464646"/>
              </a:solidFill>
              <a:latin typeface="Source Sans Pro" panose="020B0604020202020204" pitchFamily="34" charset="0"/>
            </a:endParaRPr>
          </a:p>
          <a:p>
            <a:endParaRPr lang="en-US" b="0" i="0" dirty="0">
              <a:solidFill>
                <a:srgbClr val="464646"/>
              </a:solidFill>
              <a:effectLst/>
              <a:latin typeface="Source Sans Pro" panose="020B0604020202020204" pitchFamily="34" charset="0"/>
            </a:endParaRPr>
          </a:p>
          <a:p>
            <a:r>
              <a:rPr lang="en-US" sz="2000" b="1" i="0" dirty="0">
                <a:solidFill>
                  <a:srgbClr val="202124"/>
                </a:solidFill>
                <a:effectLst/>
                <a:highlight>
                  <a:srgbClr val="00FFFF"/>
                </a:highlight>
                <a:latin typeface="arial" panose="020B0604020202020204" pitchFamily="34" charset="0"/>
              </a:rPr>
              <a:t>Pickling</a:t>
            </a:r>
            <a:r>
              <a:rPr lang="en-US" sz="2000" dirty="0">
                <a:solidFill>
                  <a:srgbClr val="202122"/>
                </a:solidFill>
                <a:highlight>
                  <a:srgbClr val="00FFFF"/>
                </a:highlight>
                <a:latin typeface="Arial" panose="020B0604020202020204" pitchFamily="34" charset="0"/>
              </a:rPr>
              <a:t>”</a:t>
            </a:r>
            <a:r>
              <a:rPr lang="en-US" sz="2000" dirty="0">
                <a:solidFill>
                  <a:srgbClr val="202122"/>
                </a:solidFill>
                <a:latin typeface="Arial" panose="020B0604020202020204" pitchFamily="34" charset="0"/>
              </a:rPr>
              <a:t> is the process whereby a Python object hierarchy is converted into a byte stream, and “unpickling” is the inverse operation, whereby a byte stream (from a binary file or bytes-like object) is converted back into an object hierarchy</a:t>
            </a:r>
          </a:p>
          <a:p>
            <a:pPr algn="l"/>
            <a:endParaRPr lang="en-US" dirty="0">
              <a:solidFill>
                <a:srgbClr val="202122"/>
              </a:solidFill>
              <a:latin typeface="Arial" panose="020B0604020202020204" pitchFamily="34" charset="0"/>
            </a:endParaRPr>
          </a:p>
        </p:txBody>
      </p:sp>
      <p:sp>
        <p:nvSpPr>
          <p:cNvPr id="22" name="TextBox 21">
            <a:extLst>
              <a:ext uri="{FF2B5EF4-FFF2-40B4-BE49-F238E27FC236}">
                <a16:creationId xmlns:a16="http://schemas.microsoft.com/office/drawing/2014/main" id="{93BAFFA6-1529-4ABB-8817-6A9C950A2046}"/>
              </a:ext>
            </a:extLst>
          </p:cNvPr>
          <p:cNvSpPr txBox="1"/>
          <p:nvPr/>
        </p:nvSpPr>
        <p:spPr>
          <a:xfrm>
            <a:off x="7090930" y="1174244"/>
            <a:ext cx="2209800" cy="369332"/>
          </a:xfrm>
          <a:prstGeom prst="rect">
            <a:avLst/>
          </a:prstGeom>
          <a:noFill/>
        </p:spPr>
        <p:txBody>
          <a:bodyPr wrap="square" rtlCol="0">
            <a:spAutoFit/>
          </a:bodyPr>
          <a:lstStyle/>
          <a:p>
            <a:r>
              <a:rPr lang="en-US" dirty="0"/>
              <a:t>Angad</a:t>
            </a:r>
            <a:endParaRPr lang="en-IN" dirty="0"/>
          </a:p>
        </p:txBody>
      </p:sp>
    </p:spTree>
    <p:extLst>
      <p:ext uri="{BB962C8B-B14F-4D97-AF65-F5344CB8AC3E}">
        <p14:creationId xmlns:p14="http://schemas.microsoft.com/office/powerpoint/2010/main" val="149765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70A7187-A315-4CD0-A8D0-E650FA6B877D}"/>
              </a:ext>
            </a:extLst>
          </p:cNvPr>
          <p:cNvSpPr/>
          <p:nvPr/>
        </p:nvSpPr>
        <p:spPr>
          <a:xfrm>
            <a:off x="9829800" y="1714500"/>
            <a:ext cx="7162800" cy="5791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D211FA39-240F-4FA5-968E-574783A4699C}"/>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D80984E-C6C7-43BA-A156-D1E298EF8CDE}"/>
              </a:ext>
            </a:extLst>
          </p:cNvPr>
          <p:cNvSpPr txBox="1"/>
          <p:nvPr/>
        </p:nvSpPr>
        <p:spPr>
          <a:xfrm>
            <a:off x="304800" y="-120895"/>
            <a:ext cx="166878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 - Sentiment Analysis</a:t>
            </a:r>
          </a:p>
        </p:txBody>
      </p:sp>
      <p:pic>
        <p:nvPicPr>
          <p:cNvPr id="4" name="Picture 3">
            <a:extLst>
              <a:ext uri="{FF2B5EF4-FFF2-40B4-BE49-F238E27FC236}">
                <a16:creationId xmlns:a16="http://schemas.microsoft.com/office/drawing/2014/main" id="{C08978C6-70CA-47D0-9249-AD390904E6C0}"/>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6" name="TextBox 5">
            <a:extLst>
              <a:ext uri="{FF2B5EF4-FFF2-40B4-BE49-F238E27FC236}">
                <a16:creationId xmlns:a16="http://schemas.microsoft.com/office/drawing/2014/main" id="{3CCBF146-16E9-497B-B2E8-443CBF355A26}"/>
              </a:ext>
            </a:extLst>
          </p:cNvPr>
          <p:cNvSpPr txBox="1"/>
          <p:nvPr/>
        </p:nvSpPr>
        <p:spPr>
          <a:xfrm>
            <a:off x="10287000" y="2214995"/>
            <a:ext cx="9157854" cy="4247317"/>
          </a:xfrm>
          <a:prstGeom prst="rect">
            <a:avLst/>
          </a:prstGeom>
          <a:noFill/>
        </p:spPr>
        <p:txBody>
          <a:bodyPr wrap="square">
            <a:spAutoFit/>
          </a:bodyPr>
          <a:lstStyle/>
          <a:p>
            <a:r>
              <a:rPr lang="en-US" b="1" u="sng" dirty="0"/>
              <a:t>Step 1 </a:t>
            </a:r>
            <a:r>
              <a:rPr lang="en-US" dirty="0"/>
              <a:t>: Taking Lyrics Dataset</a:t>
            </a:r>
          </a:p>
          <a:p>
            <a:endParaRPr lang="en-US" sz="1800" dirty="0"/>
          </a:p>
          <a:p>
            <a:r>
              <a:rPr lang="en-US" b="1" u="sng" dirty="0"/>
              <a:t>Step 2</a:t>
            </a:r>
            <a:r>
              <a:rPr lang="en-US" dirty="0"/>
              <a:t>: Reading Bags of words and extracting from Dataset</a:t>
            </a:r>
          </a:p>
          <a:p>
            <a:endParaRPr lang="en-US" sz="1800" dirty="0"/>
          </a:p>
          <a:p>
            <a:r>
              <a:rPr lang="en-US" b="1" u="sng" dirty="0"/>
              <a:t>Step 3 </a:t>
            </a:r>
            <a:r>
              <a:rPr lang="en-US" dirty="0"/>
              <a:t>: Create set of frequent words</a:t>
            </a:r>
          </a:p>
          <a:p>
            <a:endParaRPr lang="en-US" sz="1800" dirty="0"/>
          </a:p>
          <a:p>
            <a:r>
              <a:rPr lang="en-US" b="1" u="sng" dirty="0"/>
              <a:t>Step 4 </a:t>
            </a:r>
            <a:r>
              <a:rPr lang="en-US" dirty="0"/>
              <a:t>: Using TF-IDF and Similarities from </a:t>
            </a:r>
            <a:r>
              <a:rPr lang="en-US" dirty="0" err="1"/>
              <a:t>Gensim</a:t>
            </a:r>
            <a:endParaRPr lang="en-US" dirty="0"/>
          </a:p>
          <a:p>
            <a:endParaRPr lang="en-US" sz="1800" dirty="0"/>
          </a:p>
          <a:p>
            <a:r>
              <a:rPr lang="en-US" b="1" u="sng" dirty="0"/>
              <a:t>Step 5 </a:t>
            </a:r>
            <a:r>
              <a:rPr lang="en-US" dirty="0"/>
              <a:t>: Using </a:t>
            </a:r>
            <a:r>
              <a:rPr lang="en-US" dirty="0" err="1"/>
              <a:t>vaderSentiment</a:t>
            </a:r>
            <a:r>
              <a:rPr lang="en-US" dirty="0"/>
              <a:t> from NLTK sentiment analyzer. </a:t>
            </a:r>
          </a:p>
          <a:p>
            <a:endParaRPr lang="en-US" sz="1800" dirty="0"/>
          </a:p>
          <a:p>
            <a:r>
              <a:rPr lang="en-US" b="1" u="sng" dirty="0"/>
              <a:t>Step 6 </a:t>
            </a:r>
            <a:r>
              <a:rPr lang="en-US" dirty="0"/>
              <a:t>: Applying polarity scores on Bag of Words </a:t>
            </a:r>
          </a:p>
          <a:p>
            <a:endParaRPr lang="en-US" sz="1800" dirty="0"/>
          </a:p>
          <a:p>
            <a:r>
              <a:rPr lang="en-US" b="1" u="sng" dirty="0"/>
              <a:t>Step 7 </a:t>
            </a:r>
            <a:r>
              <a:rPr lang="en-US" dirty="0"/>
              <a:t>: Making sentiment category as happy or sad. </a:t>
            </a:r>
          </a:p>
          <a:p>
            <a:endParaRPr lang="en-US" sz="1800" dirty="0"/>
          </a:p>
          <a:p>
            <a:r>
              <a:rPr lang="en-US" b="1" u="sng" dirty="0"/>
              <a:t>Step 8 </a:t>
            </a:r>
            <a:r>
              <a:rPr lang="en-US" dirty="0"/>
              <a:t>: Printing the score as per the mood of customer</a:t>
            </a:r>
            <a:endParaRPr lang="en-IN" sz="1800" dirty="0"/>
          </a:p>
        </p:txBody>
      </p:sp>
      <p:pic>
        <p:nvPicPr>
          <p:cNvPr id="8" name="Picture 7">
            <a:extLst>
              <a:ext uri="{FF2B5EF4-FFF2-40B4-BE49-F238E27FC236}">
                <a16:creationId xmlns:a16="http://schemas.microsoft.com/office/drawing/2014/main" id="{D9DEA1B3-D82D-464F-A335-345F36596D2D}"/>
              </a:ext>
            </a:extLst>
          </p:cNvPr>
          <p:cNvPicPr>
            <a:picLocks noChangeAspect="1"/>
          </p:cNvPicPr>
          <p:nvPr/>
        </p:nvPicPr>
        <p:blipFill>
          <a:blip r:embed="rId3"/>
          <a:stretch>
            <a:fillRect/>
          </a:stretch>
        </p:blipFill>
        <p:spPr>
          <a:xfrm>
            <a:off x="214746" y="2214995"/>
            <a:ext cx="8543893" cy="4681105"/>
          </a:xfrm>
          <a:prstGeom prst="rect">
            <a:avLst/>
          </a:prstGeom>
        </p:spPr>
      </p:pic>
      <p:sp>
        <p:nvSpPr>
          <p:cNvPr id="10" name="TextBox 9">
            <a:extLst>
              <a:ext uri="{FF2B5EF4-FFF2-40B4-BE49-F238E27FC236}">
                <a16:creationId xmlns:a16="http://schemas.microsoft.com/office/drawing/2014/main" id="{8FEB84C3-1EAF-4E19-ABE1-30028562F2C9}"/>
              </a:ext>
            </a:extLst>
          </p:cNvPr>
          <p:cNvSpPr txBox="1"/>
          <p:nvPr/>
        </p:nvSpPr>
        <p:spPr>
          <a:xfrm>
            <a:off x="14865927" y="1068676"/>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192889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0F2F6"/>
          </a:solidFill>
        </p:spPr>
      </p:sp>
      <p:grpSp>
        <p:nvGrpSpPr>
          <p:cNvPr id="3" name="Group 3"/>
          <p:cNvGrpSpPr/>
          <p:nvPr/>
        </p:nvGrpSpPr>
        <p:grpSpPr>
          <a:xfrm>
            <a:off x="12575231" y="2508327"/>
            <a:ext cx="4684069" cy="2155954"/>
            <a:chOff x="0" y="0"/>
            <a:chExt cx="6245425" cy="2874605"/>
          </a:xfrm>
        </p:grpSpPr>
        <p:sp>
          <p:nvSpPr>
            <p:cNvPr id="4" name="TextBox 4"/>
            <p:cNvSpPr txBox="1"/>
            <p:nvPr/>
          </p:nvSpPr>
          <p:spPr>
            <a:xfrm>
              <a:off x="0" y="-9525"/>
              <a:ext cx="6245425" cy="1621826"/>
            </a:xfrm>
            <a:prstGeom prst="rect">
              <a:avLst/>
            </a:prstGeom>
          </p:spPr>
          <p:txBody>
            <a:bodyPr lIns="0" tIns="0" rIns="0" bIns="0" rtlCol="0" anchor="t">
              <a:spAutoFit/>
            </a:bodyPr>
            <a:lstStyle/>
            <a:p>
              <a:pPr algn="r">
                <a:lnSpc>
                  <a:spcPts val="9600"/>
                </a:lnSpc>
              </a:pPr>
              <a:r>
                <a:rPr lang="en-US" sz="8000">
                  <a:solidFill>
                    <a:srgbClr val="F0F2F6"/>
                  </a:solidFill>
                  <a:latin typeface="HK Grotesk Bold"/>
                </a:rPr>
                <a:t>Solution</a:t>
              </a:r>
            </a:p>
          </p:txBody>
        </p:sp>
        <p:sp>
          <p:nvSpPr>
            <p:cNvPr id="5" name="TextBox 5"/>
            <p:cNvSpPr txBox="1"/>
            <p:nvPr/>
          </p:nvSpPr>
          <p:spPr>
            <a:xfrm>
              <a:off x="0" y="1696761"/>
              <a:ext cx="6245425" cy="1177844"/>
            </a:xfrm>
            <a:prstGeom prst="rect">
              <a:avLst/>
            </a:prstGeom>
          </p:spPr>
          <p:txBody>
            <a:bodyPr lIns="0" tIns="0" rIns="0" bIns="0" rtlCol="0" anchor="t">
              <a:spAutoFit/>
            </a:bodyPr>
            <a:lstStyle/>
            <a:p>
              <a:pPr algn="r">
                <a:lnSpc>
                  <a:spcPts val="3640"/>
                </a:lnSpc>
                <a:spcBef>
                  <a:spcPct val="0"/>
                </a:spcBef>
              </a:pPr>
              <a:r>
                <a:rPr lang="en-US" sz="2600">
                  <a:solidFill>
                    <a:srgbClr val="F0F2F6"/>
                  </a:solidFill>
                  <a:latin typeface="Clear Sans Regular"/>
                </a:rPr>
                <a:t>List 1-3 ways your company proposes to solve them.</a:t>
              </a:r>
            </a:p>
          </p:txBody>
        </p:sp>
      </p:grpSp>
      <p:sp>
        <p:nvSpPr>
          <p:cNvPr id="8" name="TextBox 8"/>
          <p:cNvSpPr txBox="1"/>
          <p:nvPr/>
        </p:nvSpPr>
        <p:spPr>
          <a:xfrm>
            <a:off x="9696147" y="2916036"/>
            <a:ext cx="7719933" cy="883383"/>
          </a:xfrm>
          <a:prstGeom prst="rect">
            <a:avLst/>
          </a:prstGeom>
        </p:spPr>
        <p:txBody>
          <a:bodyPr lIns="0" tIns="0" rIns="0" bIns="0" rtlCol="0" anchor="t">
            <a:spAutoFit/>
          </a:bodyPr>
          <a:lstStyle/>
          <a:p>
            <a:pPr algn="r">
              <a:lnSpc>
                <a:spcPts val="3640"/>
              </a:lnSpc>
              <a:spcBef>
                <a:spcPct val="0"/>
              </a:spcBef>
            </a:pPr>
            <a:r>
              <a:rPr lang="en-US" sz="2600" dirty="0">
                <a:solidFill>
                  <a:srgbClr val="302B70"/>
                </a:solidFill>
                <a:latin typeface="Clear Sans Regular"/>
              </a:rPr>
              <a:t>Leverage the power of matrix factorization to deal with sparsity in user taste profile subset.</a:t>
            </a:r>
          </a:p>
        </p:txBody>
      </p:sp>
      <p:grpSp>
        <p:nvGrpSpPr>
          <p:cNvPr id="9" name="Group 9"/>
          <p:cNvGrpSpPr/>
          <p:nvPr/>
        </p:nvGrpSpPr>
        <p:grpSpPr>
          <a:xfrm>
            <a:off x="1028700" y="1163323"/>
            <a:ext cx="6353528" cy="7269242"/>
            <a:chOff x="0" y="658774"/>
            <a:chExt cx="8471370" cy="9692321"/>
          </a:xfrm>
        </p:grpSpPr>
        <p:sp>
          <p:nvSpPr>
            <p:cNvPr id="10" name="TextBox 10"/>
            <p:cNvSpPr txBox="1"/>
            <p:nvPr/>
          </p:nvSpPr>
          <p:spPr>
            <a:xfrm>
              <a:off x="0" y="658774"/>
              <a:ext cx="8471370" cy="1224964"/>
            </a:xfrm>
            <a:prstGeom prst="rect">
              <a:avLst/>
            </a:prstGeom>
          </p:spPr>
          <p:txBody>
            <a:bodyPr lIns="0" tIns="0" rIns="0" bIns="0" rtlCol="0" anchor="t">
              <a:spAutoFit/>
            </a:bodyPr>
            <a:lstStyle/>
            <a:p>
              <a:pPr>
                <a:lnSpc>
                  <a:spcPts val="7200"/>
                </a:lnSpc>
              </a:pPr>
              <a:r>
                <a:rPr lang="en-US" sz="6000" dirty="0">
                  <a:solidFill>
                    <a:srgbClr val="302B70"/>
                  </a:solidFill>
                  <a:latin typeface="HK Grotesk Bold"/>
                </a:rPr>
                <a:t>01</a:t>
              </a:r>
            </a:p>
          </p:txBody>
        </p:sp>
        <p:sp>
          <p:nvSpPr>
            <p:cNvPr id="11" name="TextBox 11"/>
            <p:cNvSpPr txBox="1"/>
            <p:nvPr/>
          </p:nvSpPr>
          <p:spPr>
            <a:xfrm>
              <a:off x="0" y="2075994"/>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User-Song taste - Derive and normalize Implicit Rating</a:t>
              </a:r>
            </a:p>
          </p:txBody>
        </p:sp>
        <p:sp>
          <p:nvSpPr>
            <p:cNvPr id="12" name="TextBox 12"/>
            <p:cNvSpPr txBox="1"/>
            <p:nvPr/>
          </p:nvSpPr>
          <p:spPr>
            <a:xfrm>
              <a:off x="0" y="3361312"/>
              <a:ext cx="8471370" cy="1224964"/>
            </a:xfrm>
            <a:prstGeom prst="rect">
              <a:avLst/>
            </a:prstGeom>
          </p:spPr>
          <p:txBody>
            <a:bodyPr lIns="0" tIns="0" rIns="0" bIns="0" rtlCol="0" anchor="t">
              <a:spAutoFit/>
            </a:bodyPr>
            <a:lstStyle/>
            <a:p>
              <a:pPr>
                <a:lnSpc>
                  <a:spcPts val="7200"/>
                </a:lnSpc>
              </a:pPr>
              <a:r>
                <a:rPr lang="en-US" sz="6000" dirty="0">
                  <a:solidFill>
                    <a:srgbClr val="302B70"/>
                  </a:solidFill>
                  <a:latin typeface="HK Grotesk Bold"/>
                </a:rPr>
                <a:t>02</a:t>
              </a:r>
            </a:p>
          </p:txBody>
        </p:sp>
        <p:sp>
          <p:nvSpPr>
            <p:cNvPr id="13" name="TextBox 13"/>
            <p:cNvSpPr txBox="1"/>
            <p:nvPr/>
          </p:nvSpPr>
          <p:spPr>
            <a:xfrm>
              <a:off x="0" y="5110434"/>
              <a:ext cx="8471370" cy="1794732"/>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Matrix factorization using Singular value decomposition (SVD) to obtain U, S, and V matrices. Reduce S to 50 latent factors. </a:t>
              </a:r>
            </a:p>
          </p:txBody>
        </p:sp>
        <p:sp>
          <p:nvSpPr>
            <p:cNvPr id="14" name="TextBox 14"/>
            <p:cNvSpPr txBox="1"/>
            <p:nvPr/>
          </p:nvSpPr>
          <p:spPr>
            <a:xfrm>
              <a:off x="0" y="7429323"/>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03</a:t>
              </a:r>
            </a:p>
          </p:txBody>
        </p:sp>
        <p:sp>
          <p:nvSpPr>
            <p:cNvPr id="15" name="TextBox 15"/>
            <p:cNvSpPr txBox="1"/>
            <p:nvPr/>
          </p:nvSpPr>
          <p:spPr>
            <a:xfrm>
              <a:off x="0" y="9171258"/>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Use truncated resultant matrix U*St and  S t*V for prediction or recommendations </a:t>
              </a: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18451" y="4008839"/>
            <a:ext cx="3776978" cy="3776978"/>
          </a:xfrm>
          <a:prstGeom prst="rect">
            <a:avLst/>
          </a:prstGeom>
        </p:spPr>
      </p:pic>
      <p:sp>
        <p:nvSpPr>
          <p:cNvPr id="17" name="Rectangle 16">
            <a:extLst>
              <a:ext uri="{FF2B5EF4-FFF2-40B4-BE49-F238E27FC236}">
                <a16:creationId xmlns:a16="http://schemas.microsoft.com/office/drawing/2014/main" id="{72FCC7E3-1FB2-49B6-8AA4-1AA25E0E92F0}"/>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D048A6D-0AB4-48BA-B389-CE46A65A804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Collaborative filtering</a:t>
            </a:r>
          </a:p>
        </p:txBody>
      </p:sp>
      <p:pic>
        <p:nvPicPr>
          <p:cNvPr id="19" name="Picture 18">
            <a:extLst>
              <a:ext uri="{FF2B5EF4-FFF2-40B4-BE49-F238E27FC236}">
                <a16:creationId xmlns:a16="http://schemas.microsoft.com/office/drawing/2014/main" id="{40FDFB10-58B3-413B-BACF-F38AF00BF2C6}"/>
              </a:ext>
            </a:extLst>
          </p:cNvPr>
          <p:cNvPicPr>
            <a:picLocks noChangeAspect="1"/>
          </p:cNvPicPr>
          <p:nvPr/>
        </p:nvPicPr>
        <p:blipFill>
          <a:blip r:embed="rId4"/>
          <a:stretch>
            <a:fillRect/>
          </a:stretch>
        </p:blipFill>
        <p:spPr>
          <a:xfrm>
            <a:off x="16439387" y="0"/>
            <a:ext cx="1848613" cy="902811"/>
          </a:xfrm>
          <a:prstGeom prst="rect">
            <a:avLst/>
          </a:prstGeom>
          <a:ln>
            <a:noFill/>
          </a:ln>
        </p:spPr>
      </p:pic>
      <p:sp>
        <p:nvSpPr>
          <p:cNvPr id="20" name="TextBox 19">
            <a:extLst>
              <a:ext uri="{FF2B5EF4-FFF2-40B4-BE49-F238E27FC236}">
                <a16:creationId xmlns:a16="http://schemas.microsoft.com/office/drawing/2014/main" id="{622EF714-C444-4C54-844E-CA7C9002C1C4}"/>
              </a:ext>
            </a:extLst>
          </p:cNvPr>
          <p:cNvSpPr txBox="1"/>
          <p:nvPr/>
        </p:nvSpPr>
        <p:spPr>
          <a:xfrm>
            <a:off x="14935200" y="1257300"/>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68813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0F2F6"/>
          </a:solidFill>
        </p:spPr>
      </p:sp>
      <p:grpSp>
        <p:nvGrpSpPr>
          <p:cNvPr id="3" name="Group 3"/>
          <p:cNvGrpSpPr/>
          <p:nvPr/>
        </p:nvGrpSpPr>
        <p:grpSpPr>
          <a:xfrm>
            <a:off x="12575231" y="2508327"/>
            <a:ext cx="4684069" cy="2155954"/>
            <a:chOff x="0" y="0"/>
            <a:chExt cx="6245425" cy="2874605"/>
          </a:xfrm>
        </p:grpSpPr>
        <p:sp>
          <p:nvSpPr>
            <p:cNvPr id="4" name="TextBox 4"/>
            <p:cNvSpPr txBox="1"/>
            <p:nvPr/>
          </p:nvSpPr>
          <p:spPr>
            <a:xfrm>
              <a:off x="0" y="-9525"/>
              <a:ext cx="6245425" cy="1621826"/>
            </a:xfrm>
            <a:prstGeom prst="rect">
              <a:avLst/>
            </a:prstGeom>
          </p:spPr>
          <p:txBody>
            <a:bodyPr lIns="0" tIns="0" rIns="0" bIns="0" rtlCol="0" anchor="t">
              <a:spAutoFit/>
            </a:bodyPr>
            <a:lstStyle/>
            <a:p>
              <a:pPr algn="r">
                <a:lnSpc>
                  <a:spcPts val="9600"/>
                </a:lnSpc>
              </a:pPr>
              <a:r>
                <a:rPr lang="en-US" sz="8000">
                  <a:solidFill>
                    <a:srgbClr val="F0F2F6"/>
                  </a:solidFill>
                  <a:latin typeface="HK Grotesk Bold"/>
                </a:rPr>
                <a:t>Solution</a:t>
              </a:r>
            </a:p>
          </p:txBody>
        </p:sp>
        <p:sp>
          <p:nvSpPr>
            <p:cNvPr id="5" name="TextBox 5"/>
            <p:cNvSpPr txBox="1"/>
            <p:nvPr/>
          </p:nvSpPr>
          <p:spPr>
            <a:xfrm>
              <a:off x="0" y="1696761"/>
              <a:ext cx="6245425" cy="1177844"/>
            </a:xfrm>
            <a:prstGeom prst="rect">
              <a:avLst/>
            </a:prstGeom>
          </p:spPr>
          <p:txBody>
            <a:bodyPr lIns="0" tIns="0" rIns="0" bIns="0" rtlCol="0" anchor="t">
              <a:spAutoFit/>
            </a:bodyPr>
            <a:lstStyle/>
            <a:p>
              <a:pPr algn="r">
                <a:lnSpc>
                  <a:spcPts val="3640"/>
                </a:lnSpc>
                <a:spcBef>
                  <a:spcPct val="0"/>
                </a:spcBef>
              </a:pPr>
              <a:r>
                <a:rPr lang="en-US" sz="2600">
                  <a:solidFill>
                    <a:srgbClr val="F0F2F6"/>
                  </a:solidFill>
                  <a:latin typeface="Clear Sans Regular"/>
                </a:rPr>
                <a:t>List 1-3 ways your company proposes to solve them.</a:t>
              </a:r>
            </a:p>
          </p:txBody>
        </p:sp>
      </p:grpSp>
      <p:sp>
        <p:nvSpPr>
          <p:cNvPr id="8" name="TextBox 8"/>
          <p:cNvSpPr txBox="1"/>
          <p:nvPr/>
        </p:nvSpPr>
        <p:spPr>
          <a:xfrm>
            <a:off x="9643760" y="2472022"/>
            <a:ext cx="7719933" cy="890527"/>
          </a:xfrm>
          <a:prstGeom prst="rect">
            <a:avLst/>
          </a:prstGeom>
        </p:spPr>
        <p:txBody>
          <a:bodyPr wrap="square" lIns="0" tIns="0" rIns="0" bIns="0" rtlCol="0" anchor="t">
            <a:spAutoFit/>
          </a:bodyPr>
          <a:lstStyle/>
          <a:p>
            <a:pPr algn="r">
              <a:lnSpc>
                <a:spcPts val="3639"/>
              </a:lnSpc>
              <a:spcBef>
                <a:spcPct val="0"/>
              </a:spcBef>
            </a:pPr>
            <a:r>
              <a:rPr lang="en-US" sz="2600" dirty="0">
                <a:solidFill>
                  <a:srgbClr val="302B70"/>
                </a:solidFill>
                <a:latin typeface="Clear Sans Regular"/>
              </a:rPr>
              <a:t>Calculating similarities between a</a:t>
            </a:r>
          </a:p>
          <a:p>
            <a:pPr algn="r">
              <a:lnSpc>
                <a:spcPts val="3640"/>
              </a:lnSpc>
              <a:spcBef>
                <a:spcPct val="0"/>
              </a:spcBef>
            </a:pPr>
            <a:r>
              <a:rPr lang="en-US" sz="2600" dirty="0">
                <a:solidFill>
                  <a:srgbClr val="302B70"/>
                </a:solidFill>
                <a:latin typeface="Clear Sans Regular"/>
              </a:rPr>
              <a:t>user’s items and the other items in our dataset</a:t>
            </a:r>
          </a:p>
        </p:txBody>
      </p:sp>
      <p:grpSp>
        <p:nvGrpSpPr>
          <p:cNvPr id="9" name="Group 9"/>
          <p:cNvGrpSpPr/>
          <p:nvPr/>
        </p:nvGrpSpPr>
        <p:grpSpPr>
          <a:xfrm>
            <a:off x="1028700" y="1028700"/>
            <a:ext cx="6353528" cy="7415794"/>
            <a:chOff x="0" y="0"/>
            <a:chExt cx="8471370" cy="9887725"/>
          </a:xfrm>
        </p:grpSpPr>
        <p:sp>
          <p:nvSpPr>
            <p:cNvPr id="10" name="TextBox 10"/>
            <p:cNvSpPr txBox="1"/>
            <p:nvPr/>
          </p:nvSpPr>
          <p:spPr>
            <a:xfrm>
              <a:off x="0" y="-9525"/>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01</a:t>
              </a:r>
            </a:p>
          </p:txBody>
        </p:sp>
        <p:sp>
          <p:nvSpPr>
            <p:cNvPr id="11" name="TextBox 11"/>
            <p:cNvSpPr txBox="1"/>
            <p:nvPr/>
          </p:nvSpPr>
          <p:spPr>
            <a:xfrm>
              <a:off x="0" y="1269040"/>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Create rating matrix - used implicit user Feedback and mean mean-centering</a:t>
              </a:r>
            </a:p>
          </p:txBody>
        </p:sp>
        <p:sp>
          <p:nvSpPr>
            <p:cNvPr id="12" name="TextBox 12"/>
            <p:cNvSpPr txBox="1"/>
            <p:nvPr/>
          </p:nvSpPr>
          <p:spPr>
            <a:xfrm>
              <a:off x="0" y="3402452"/>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02</a:t>
              </a:r>
            </a:p>
          </p:txBody>
        </p:sp>
        <p:sp>
          <p:nvSpPr>
            <p:cNvPr id="13" name="TextBox 13"/>
            <p:cNvSpPr txBox="1"/>
            <p:nvPr/>
          </p:nvSpPr>
          <p:spPr>
            <a:xfrm>
              <a:off x="0" y="4681016"/>
              <a:ext cx="8471370" cy="1179837"/>
            </a:xfrm>
            <a:prstGeom prst="rect">
              <a:avLst/>
            </a:prstGeom>
          </p:spPr>
          <p:txBody>
            <a:bodyPr lIns="0" tIns="0" rIns="0" bIns="0" rtlCol="0" anchor="t">
              <a:spAutoFit/>
            </a:bodyPr>
            <a:lstStyle/>
            <a:p>
              <a:pPr>
                <a:lnSpc>
                  <a:spcPts val="3640"/>
                </a:lnSpc>
                <a:spcBef>
                  <a:spcPct val="0"/>
                </a:spcBef>
              </a:pPr>
              <a:r>
                <a:rPr lang="en-US" sz="2600">
                  <a:solidFill>
                    <a:srgbClr val="302B70"/>
                  </a:solidFill>
                  <a:latin typeface="Clear Sans Regular"/>
                </a:rPr>
                <a:t>Computing the Distance Between songs using cosine similarity</a:t>
              </a:r>
            </a:p>
          </p:txBody>
        </p:sp>
        <p:sp>
          <p:nvSpPr>
            <p:cNvPr id="14" name="TextBox 14"/>
            <p:cNvSpPr txBox="1"/>
            <p:nvPr/>
          </p:nvSpPr>
          <p:spPr>
            <a:xfrm>
              <a:off x="0" y="6814428"/>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03</a:t>
              </a:r>
            </a:p>
          </p:txBody>
        </p:sp>
        <p:sp>
          <p:nvSpPr>
            <p:cNvPr id="15" name="TextBox 15"/>
            <p:cNvSpPr txBox="1"/>
            <p:nvPr/>
          </p:nvSpPr>
          <p:spPr>
            <a:xfrm>
              <a:off x="0" y="8092993"/>
              <a:ext cx="8471370" cy="1794732"/>
            </a:xfrm>
            <a:prstGeom prst="rect">
              <a:avLst/>
            </a:prstGeom>
          </p:spPr>
          <p:txBody>
            <a:bodyPr lIns="0" tIns="0" rIns="0" bIns="0" rtlCol="0" anchor="t">
              <a:spAutoFit/>
            </a:bodyPr>
            <a:lstStyle/>
            <a:p>
              <a:pPr>
                <a:lnSpc>
                  <a:spcPts val="3640"/>
                </a:lnSpc>
                <a:spcBef>
                  <a:spcPct val="0"/>
                </a:spcBef>
              </a:pPr>
              <a:r>
                <a:rPr lang="en-US" sz="2600">
                  <a:solidFill>
                    <a:srgbClr val="302B70"/>
                  </a:solidFill>
                  <a:latin typeface="Clear Sans Regular"/>
                </a:rPr>
                <a:t>Finding Top N Song Recommendations using the nearest N songs for the given Song being listen by the user</a:t>
              </a: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3400" y="2991059"/>
            <a:ext cx="4710135" cy="4710135"/>
          </a:xfrm>
          <a:prstGeom prst="rect">
            <a:avLst/>
          </a:prstGeom>
        </p:spPr>
      </p:pic>
      <p:sp>
        <p:nvSpPr>
          <p:cNvPr id="17" name="Rectangle 16">
            <a:extLst>
              <a:ext uri="{FF2B5EF4-FFF2-40B4-BE49-F238E27FC236}">
                <a16:creationId xmlns:a16="http://schemas.microsoft.com/office/drawing/2014/main" id="{AE108F3A-1752-4492-85D6-A28436191D72}"/>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4FCBA0C-7EAD-462A-ADB8-892A08144B7C}"/>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Item Based Similarity Model</a:t>
            </a:r>
          </a:p>
        </p:txBody>
      </p:sp>
      <p:pic>
        <p:nvPicPr>
          <p:cNvPr id="19" name="Picture 18">
            <a:extLst>
              <a:ext uri="{FF2B5EF4-FFF2-40B4-BE49-F238E27FC236}">
                <a16:creationId xmlns:a16="http://schemas.microsoft.com/office/drawing/2014/main" id="{AE919A0F-8540-4513-8D2F-AAEEF16672A6}"/>
              </a:ext>
            </a:extLst>
          </p:cNvPr>
          <p:cNvPicPr>
            <a:picLocks noChangeAspect="1"/>
          </p:cNvPicPr>
          <p:nvPr/>
        </p:nvPicPr>
        <p:blipFill>
          <a:blip r:embed="rId4"/>
          <a:stretch>
            <a:fillRect/>
          </a:stretch>
        </p:blipFill>
        <p:spPr>
          <a:xfrm>
            <a:off x="16439387" y="0"/>
            <a:ext cx="1848613" cy="902811"/>
          </a:xfrm>
          <a:prstGeom prst="rect">
            <a:avLst/>
          </a:prstGeom>
          <a:ln>
            <a:noFill/>
          </a:ln>
        </p:spPr>
      </p:pic>
      <p:sp>
        <p:nvSpPr>
          <p:cNvPr id="20" name="TextBox 19">
            <a:extLst>
              <a:ext uri="{FF2B5EF4-FFF2-40B4-BE49-F238E27FC236}">
                <a16:creationId xmlns:a16="http://schemas.microsoft.com/office/drawing/2014/main" id="{3204E54F-9BCC-4807-B0F7-128C17B40D2D}"/>
              </a:ext>
            </a:extLst>
          </p:cNvPr>
          <p:cNvSpPr txBox="1"/>
          <p:nvPr/>
        </p:nvSpPr>
        <p:spPr>
          <a:xfrm>
            <a:off x="14935200" y="1257300"/>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3417414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CB8AC203-FC21-45CC-A95B-A6264259DE28}"/>
              </a:ext>
            </a:extLst>
          </p:cNvPr>
          <p:cNvSpPr/>
          <p:nvPr/>
        </p:nvSpPr>
        <p:spPr>
          <a:xfrm>
            <a:off x="7772400" y="1313001"/>
            <a:ext cx="10363200" cy="52782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091A714A-E401-4357-81B2-64CE1D5D20A3}"/>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C3D2B43-C4E4-4930-B8E3-0AC2F51C3883}"/>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Some Insights -  Model evaluation</a:t>
            </a:r>
          </a:p>
        </p:txBody>
      </p:sp>
      <p:pic>
        <p:nvPicPr>
          <p:cNvPr id="4" name="Picture 3">
            <a:extLst>
              <a:ext uri="{FF2B5EF4-FFF2-40B4-BE49-F238E27FC236}">
                <a16:creationId xmlns:a16="http://schemas.microsoft.com/office/drawing/2014/main" id="{7048527F-ABD2-4751-BBA1-D0D306DAE2E7}"/>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5" name="TextBox 4">
            <a:extLst>
              <a:ext uri="{FF2B5EF4-FFF2-40B4-BE49-F238E27FC236}">
                <a16:creationId xmlns:a16="http://schemas.microsoft.com/office/drawing/2014/main" id="{98B101FB-2554-4939-BBA5-E850E431222B}"/>
              </a:ext>
            </a:extLst>
          </p:cNvPr>
          <p:cNvSpPr txBox="1"/>
          <p:nvPr/>
        </p:nvSpPr>
        <p:spPr>
          <a:xfrm>
            <a:off x="7972806" y="1600279"/>
            <a:ext cx="15601187" cy="400110"/>
          </a:xfrm>
          <a:prstGeom prst="rect">
            <a:avLst/>
          </a:prstGeom>
          <a:noFill/>
        </p:spPr>
        <p:txBody>
          <a:bodyPr wrap="square" rtlCol="0">
            <a:spAutoFit/>
          </a:bodyPr>
          <a:lstStyle/>
          <a:p>
            <a:r>
              <a:rPr lang="en-US" sz="2000" dirty="0"/>
              <a:t>Popularity based model is perfect as it shows the top songs when checked through queries. </a:t>
            </a:r>
            <a:endParaRPr lang="en-IN" sz="2000" dirty="0"/>
          </a:p>
        </p:txBody>
      </p:sp>
      <p:sp>
        <p:nvSpPr>
          <p:cNvPr id="7" name="TextBox 6">
            <a:extLst>
              <a:ext uri="{FF2B5EF4-FFF2-40B4-BE49-F238E27FC236}">
                <a16:creationId xmlns:a16="http://schemas.microsoft.com/office/drawing/2014/main" id="{252DFC01-8D6E-445F-AF4D-DCD757492978}"/>
              </a:ext>
            </a:extLst>
          </p:cNvPr>
          <p:cNvSpPr txBox="1"/>
          <p:nvPr/>
        </p:nvSpPr>
        <p:spPr>
          <a:xfrm>
            <a:off x="7972806" y="2410579"/>
            <a:ext cx="14756400" cy="707886"/>
          </a:xfrm>
          <a:prstGeom prst="rect">
            <a:avLst/>
          </a:prstGeom>
          <a:noFill/>
        </p:spPr>
        <p:txBody>
          <a:bodyPr wrap="square">
            <a:spAutoFit/>
          </a:bodyPr>
          <a:lstStyle/>
          <a:p>
            <a:pPr eaLnBrk="1" hangingPunct="1"/>
            <a:r>
              <a:rPr lang="en-US" altLang="en-US" sz="2000" dirty="0"/>
              <a:t>Searching from title can be different from searching in a combination of </a:t>
            </a:r>
            <a:br>
              <a:rPr lang="en-US" altLang="en-US" sz="2000" dirty="0"/>
            </a:br>
            <a:r>
              <a:rPr lang="en-US" altLang="en-US" sz="2000" dirty="0"/>
              <a:t>“</a:t>
            </a:r>
            <a:r>
              <a:rPr lang="en-US" altLang="en-US" sz="2000" dirty="0">
                <a:solidFill>
                  <a:srgbClr val="262730"/>
                </a:solidFill>
                <a:latin typeface="IBM Plex Sans"/>
              </a:rPr>
              <a:t> title, artist name, release, and genre</a:t>
            </a:r>
            <a:r>
              <a:rPr lang="en-US" altLang="en-US" sz="1800" dirty="0">
                <a:solidFill>
                  <a:srgbClr val="262730"/>
                </a:solidFill>
                <a:latin typeface="IBM Plex Sans"/>
              </a:rPr>
              <a:t>”.</a:t>
            </a:r>
            <a:endParaRPr lang="en-IN" altLang="en-US" sz="1800" dirty="0"/>
          </a:p>
        </p:txBody>
      </p:sp>
      <p:sp>
        <p:nvSpPr>
          <p:cNvPr id="9" name="TextBox 8">
            <a:extLst>
              <a:ext uri="{FF2B5EF4-FFF2-40B4-BE49-F238E27FC236}">
                <a16:creationId xmlns:a16="http://schemas.microsoft.com/office/drawing/2014/main" id="{11483D13-964E-4D5B-B667-11B1F0B68BBA}"/>
              </a:ext>
            </a:extLst>
          </p:cNvPr>
          <p:cNvSpPr txBox="1"/>
          <p:nvPr/>
        </p:nvSpPr>
        <p:spPr>
          <a:xfrm>
            <a:off x="7936520" y="3584492"/>
            <a:ext cx="9157854" cy="707886"/>
          </a:xfrm>
          <a:prstGeom prst="rect">
            <a:avLst/>
          </a:prstGeom>
          <a:noFill/>
        </p:spPr>
        <p:txBody>
          <a:bodyPr wrap="square">
            <a:spAutoFit/>
          </a:bodyPr>
          <a:lstStyle/>
          <a:p>
            <a:r>
              <a:rPr lang="en-US" altLang="en-US" sz="2000" dirty="0"/>
              <a:t>Using </a:t>
            </a:r>
            <a:r>
              <a:rPr lang="en-US" altLang="en-US" sz="2000" dirty="0" err="1"/>
              <a:t>str.contains</a:t>
            </a:r>
            <a:r>
              <a:rPr lang="en-US" altLang="en-US" sz="2000" dirty="0"/>
              <a:t> &amp; </a:t>
            </a:r>
            <a:r>
              <a:rPr lang="en-US" altLang="en-US" sz="2000" dirty="0" err="1"/>
              <a:t>str.match</a:t>
            </a:r>
            <a:r>
              <a:rPr lang="en-US" altLang="en-US" sz="2000" dirty="0"/>
              <a:t> in text we are able to get the almost same results as content based filtering results for multiple observation.</a:t>
            </a:r>
            <a:endParaRPr lang="en-IN" sz="2000" dirty="0"/>
          </a:p>
        </p:txBody>
      </p:sp>
      <p:sp>
        <p:nvSpPr>
          <p:cNvPr id="13" name="Content Placeholder 2">
            <a:extLst>
              <a:ext uri="{FF2B5EF4-FFF2-40B4-BE49-F238E27FC236}">
                <a16:creationId xmlns:a16="http://schemas.microsoft.com/office/drawing/2014/main" id="{26A7BD9C-4F60-4925-B3F1-D1AFADE581F0}"/>
              </a:ext>
            </a:extLst>
          </p:cNvPr>
          <p:cNvSpPr>
            <a:spLocks noGrp="1" noChangeArrowheads="1"/>
          </p:cNvSpPr>
          <p:nvPr/>
        </p:nvSpPr>
        <p:spPr bwMode="auto">
          <a:xfrm>
            <a:off x="7467600" y="5023508"/>
            <a:ext cx="10972800" cy="39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fontAlgn="base">
              <a:lnSpc>
                <a:spcPct val="110000"/>
              </a:lnSpc>
              <a:spcBef>
                <a:spcPts val="1200"/>
              </a:spcBef>
              <a:spcAft>
                <a:spcPts val="200"/>
              </a:spcAft>
              <a:buClr>
                <a:schemeClr val="accent1"/>
              </a:buClr>
              <a:buSzPct val="100000"/>
              <a:buFont typeface="Calibri" panose="020F0502020204030204" pitchFamily="34" charset="0"/>
              <a:buChar char=" "/>
              <a:defRPr sz="1900" kern="1200">
                <a:solidFill>
                  <a:srgbClr val="404040"/>
                </a:solidFill>
                <a:latin typeface="+mn-lt"/>
                <a:ea typeface="+mn-ea"/>
                <a:cs typeface="+mn-cs"/>
              </a:defRPr>
            </a:lvl1pPr>
            <a:lvl2pPr marL="382588" indent="-182563" algn="l" rtl="0" fontAlgn="base">
              <a:spcBef>
                <a:spcPts val="200"/>
              </a:spcBef>
              <a:spcAft>
                <a:spcPts val="400"/>
              </a:spcAft>
              <a:buFont typeface="Calibri" panose="020F0502020204030204" pitchFamily="34" charset="0"/>
              <a:buChar char="◦"/>
              <a:defRPr sz="1700" kern="1200">
                <a:solidFill>
                  <a:srgbClr val="404040"/>
                </a:solidFill>
                <a:latin typeface="+mn-lt"/>
                <a:ea typeface="+mn-ea"/>
                <a:cs typeface="+mn-cs"/>
              </a:defRPr>
            </a:lvl2pPr>
            <a:lvl3pPr marL="566738"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3pPr>
            <a:lvl4pPr marL="749300"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4pPr>
            <a:lvl5pPr marL="931863"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2000" dirty="0">
                <a:solidFill>
                  <a:schemeClr val="tx1"/>
                </a:solidFill>
              </a:rPr>
              <a:t>         Finding song recommendation for a set of users gives similar results as in collaborative  filtering</a:t>
            </a:r>
            <a:r>
              <a:rPr lang="en-US" altLang="en-US" sz="2000" dirty="0"/>
              <a:t>.</a:t>
            </a:r>
          </a:p>
          <a:p>
            <a:endParaRPr lang="en-US" altLang="en-US" sz="1200" dirty="0"/>
          </a:p>
          <a:p>
            <a:endParaRPr lang="en-US" altLang="en-US" sz="1200" dirty="0"/>
          </a:p>
          <a:p>
            <a:endParaRPr lang="en-IN" altLang="en-US" sz="1200" dirty="0"/>
          </a:p>
          <a:p>
            <a:endParaRPr lang="en-IN" altLang="en-US" sz="1200" dirty="0"/>
          </a:p>
        </p:txBody>
      </p:sp>
      <p:pic>
        <p:nvPicPr>
          <p:cNvPr id="18" name="Picture 17">
            <a:extLst>
              <a:ext uri="{FF2B5EF4-FFF2-40B4-BE49-F238E27FC236}">
                <a16:creationId xmlns:a16="http://schemas.microsoft.com/office/drawing/2014/main" id="{C520F4E3-97F6-4C5F-9215-4BA433F7A034}"/>
              </a:ext>
            </a:extLst>
          </p:cNvPr>
          <p:cNvPicPr>
            <a:picLocks noChangeAspect="1"/>
          </p:cNvPicPr>
          <p:nvPr/>
        </p:nvPicPr>
        <p:blipFill>
          <a:blip r:embed="rId3"/>
          <a:stretch>
            <a:fillRect/>
          </a:stretch>
        </p:blipFill>
        <p:spPr>
          <a:xfrm>
            <a:off x="0" y="2000389"/>
            <a:ext cx="7306946" cy="4857267"/>
          </a:xfrm>
          <a:prstGeom prst="rect">
            <a:avLst/>
          </a:prstGeom>
        </p:spPr>
      </p:pic>
      <p:sp>
        <p:nvSpPr>
          <p:cNvPr id="20" name="TextBox 19">
            <a:extLst>
              <a:ext uri="{FF2B5EF4-FFF2-40B4-BE49-F238E27FC236}">
                <a16:creationId xmlns:a16="http://schemas.microsoft.com/office/drawing/2014/main" id="{FF98CBB9-BF3C-4C46-9B69-522E09B42FFD}"/>
              </a:ext>
            </a:extLst>
          </p:cNvPr>
          <p:cNvSpPr txBox="1"/>
          <p:nvPr/>
        </p:nvSpPr>
        <p:spPr>
          <a:xfrm>
            <a:off x="386618" y="1128335"/>
            <a:ext cx="2209800" cy="369332"/>
          </a:xfrm>
          <a:prstGeom prst="rect">
            <a:avLst/>
          </a:prstGeom>
          <a:noFill/>
        </p:spPr>
        <p:txBody>
          <a:bodyPr wrap="square" rtlCol="0">
            <a:spAutoFit/>
          </a:bodyPr>
          <a:lstStyle/>
          <a:p>
            <a:r>
              <a:rPr lang="en-US" dirty="0"/>
              <a:t>Angad &amp; Sudeep</a:t>
            </a:r>
            <a:endParaRPr lang="en-IN" dirty="0"/>
          </a:p>
        </p:txBody>
      </p:sp>
    </p:spTree>
    <p:extLst>
      <p:ext uri="{BB962C8B-B14F-4D97-AF65-F5344CB8AC3E}">
        <p14:creationId xmlns:p14="http://schemas.microsoft.com/office/powerpoint/2010/main" val="257026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9" y="-127873"/>
            <a:ext cx="91440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Executive Summary</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2" name="Rectangle 11">
            <a:extLst>
              <a:ext uri="{FF2B5EF4-FFF2-40B4-BE49-F238E27FC236}">
                <a16:creationId xmlns:a16="http://schemas.microsoft.com/office/drawing/2014/main" id="{ECD6C597-F562-F245-8117-8C87F15F59C7}"/>
              </a:ext>
            </a:extLst>
          </p:cNvPr>
          <p:cNvSpPr/>
          <p:nvPr/>
        </p:nvSpPr>
        <p:spPr>
          <a:xfrm>
            <a:off x="2082621" y="1430550"/>
            <a:ext cx="3558158" cy="707886"/>
          </a:xfrm>
          <a:prstGeom prst="rect">
            <a:avLst/>
          </a:prstGeom>
        </p:spPr>
        <p:txBody>
          <a:bodyPr wrap="square">
            <a:spAutoFit/>
          </a:bodyPr>
          <a:lstStyle/>
          <a:p>
            <a:r>
              <a:rPr lang="en-IN" sz="4000" dirty="0">
                <a:solidFill>
                  <a:srgbClr val="000000"/>
                </a:solidFill>
                <a:highlight>
                  <a:srgbClr val="C0C0C0"/>
                </a:highlight>
                <a:latin typeface="+mj-lt"/>
              </a:rPr>
              <a:t>Key </a:t>
            </a:r>
            <a:r>
              <a:rPr lang="en-IN" sz="4000" b="1" dirty="0">
                <a:solidFill>
                  <a:srgbClr val="9BBB59">
                    <a:lumMod val="50000"/>
                  </a:srgbClr>
                </a:solidFill>
                <a:highlight>
                  <a:srgbClr val="C0C0C0"/>
                </a:highlight>
                <a:latin typeface="+mj-lt"/>
              </a:rPr>
              <a:t>takeaways</a:t>
            </a:r>
          </a:p>
        </p:txBody>
      </p:sp>
      <p:pic>
        <p:nvPicPr>
          <p:cNvPr id="3" name="Picture 2">
            <a:extLst>
              <a:ext uri="{FF2B5EF4-FFF2-40B4-BE49-F238E27FC236}">
                <a16:creationId xmlns:a16="http://schemas.microsoft.com/office/drawing/2014/main" id="{4C8A0C91-958F-A544-8571-AAFA445A2E8E}"/>
              </a:ext>
            </a:extLst>
          </p:cNvPr>
          <p:cNvPicPr>
            <a:picLocks noChangeAspect="1"/>
          </p:cNvPicPr>
          <p:nvPr/>
        </p:nvPicPr>
        <p:blipFill rotWithShape="1">
          <a:blip r:embed="rId4"/>
          <a:srcRect t="57901"/>
          <a:stretch/>
        </p:blipFill>
        <p:spPr>
          <a:xfrm>
            <a:off x="412019" y="2633366"/>
            <a:ext cx="6899362" cy="3715363"/>
          </a:xfrm>
          <a:prstGeom prst="rect">
            <a:avLst/>
          </a:prstGeom>
        </p:spPr>
      </p:pic>
      <p:graphicFrame>
        <p:nvGraphicFramePr>
          <p:cNvPr id="17" name="Diagram 16">
            <a:extLst>
              <a:ext uri="{FF2B5EF4-FFF2-40B4-BE49-F238E27FC236}">
                <a16:creationId xmlns:a16="http://schemas.microsoft.com/office/drawing/2014/main" id="{BD551AFE-AC23-B743-9565-5828A0FB4D9F}"/>
              </a:ext>
            </a:extLst>
          </p:cNvPr>
          <p:cNvGraphicFramePr/>
          <p:nvPr>
            <p:extLst>
              <p:ext uri="{D42A27DB-BD31-4B8C-83A1-F6EECF244321}">
                <p14:modId xmlns:p14="http://schemas.microsoft.com/office/powerpoint/2010/main" val="1667931257"/>
              </p:ext>
            </p:extLst>
          </p:nvPr>
        </p:nvGraphicFramePr>
        <p:xfrm>
          <a:off x="386619" y="4042156"/>
          <a:ext cx="17145000" cy="68881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ectangle 17">
            <a:extLst>
              <a:ext uri="{FF2B5EF4-FFF2-40B4-BE49-F238E27FC236}">
                <a16:creationId xmlns:a16="http://schemas.microsoft.com/office/drawing/2014/main" id="{BB2E1C97-1DBC-5F48-8BF8-990FCA55DD0D}"/>
              </a:ext>
            </a:extLst>
          </p:cNvPr>
          <p:cNvSpPr/>
          <p:nvPr/>
        </p:nvSpPr>
        <p:spPr>
          <a:xfrm rot="20637676">
            <a:off x="8225135" y="8330399"/>
            <a:ext cx="3347181" cy="707886"/>
          </a:xfrm>
          <a:prstGeom prst="rect">
            <a:avLst/>
          </a:prstGeom>
        </p:spPr>
        <p:txBody>
          <a:bodyPr wrap="square">
            <a:spAutoFit/>
          </a:bodyPr>
          <a:lstStyle/>
          <a:p>
            <a:r>
              <a:rPr lang="en-IN" sz="4000" dirty="0">
                <a:solidFill>
                  <a:srgbClr val="000000"/>
                </a:solidFill>
                <a:highlight>
                  <a:srgbClr val="C0C0C0"/>
                </a:highlight>
                <a:latin typeface="+mj-lt"/>
              </a:rPr>
              <a:t>Key </a:t>
            </a:r>
            <a:r>
              <a:rPr lang="en-IN" sz="4000" b="1" dirty="0">
                <a:solidFill>
                  <a:srgbClr val="9BBB59">
                    <a:lumMod val="50000"/>
                  </a:srgbClr>
                </a:solidFill>
                <a:highlight>
                  <a:srgbClr val="C0C0C0"/>
                </a:highlight>
                <a:latin typeface="+mj-lt"/>
              </a:rPr>
              <a:t>steps</a:t>
            </a:r>
          </a:p>
        </p:txBody>
      </p:sp>
      <p:sp>
        <p:nvSpPr>
          <p:cNvPr id="5" name="Notched Right Arrow 4">
            <a:extLst>
              <a:ext uri="{FF2B5EF4-FFF2-40B4-BE49-F238E27FC236}">
                <a16:creationId xmlns:a16="http://schemas.microsoft.com/office/drawing/2014/main" id="{C90A645F-90A5-E445-9DAC-4F1360C57DD7}"/>
              </a:ext>
            </a:extLst>
          </p:cNvPr>
          <p:cNvSpPr/>
          <p:nvPr/>
        </p:nvSpPr>
        <p:spPr>
          <a:xfrm rot="20702190">
            <a:off x="93972" y="8155312"/>
            <a:ext cx="18533596" cy="1354387"/>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816C5074-0D75-0F46-8102-34882A942B80}"/>
              </a:ext>
            </a:extLst>
          </p:cNvPr>
          <p:cNvSpPr>
            <a:spLocks noGrp="1"/>
          </p:cNvSpPr>
          <p:nvPr>
            <p:ph type="title"/>
          </p:nvPr>
        </p:nvSpPr>
        <p:spPr>
          <a:xfrm>
            <a:off x="6744689" y="1775619"/>
            <a:ext cx="1447800" cy="418118"/>
          </a:xfrm>
        </p:spPr>
        <p:txBody>
          <a:bodyPr anchor="t">
            <a:noAutofit/>
          </a:bodyPr>
          <a:lstStyle/>
          <a:p>
            <a:pPr algn="l"/>
            <a:r>
              <a:rPr lang="en-US" sz="2800" dirty="0"/>
              <a:t>Note:</a:t>
            </a:r>
          </a:p>
        </p:txBody>
      </p:sp>
      <p:sp>
        <p:nvSpPr>
          <p:cNvPr id="21" name="Content Placeholder 20">
            <a:extLst>
              <a:ext uri="{FF2B5EF4-FFF2-40B4-BE49-F238E27FC236}">
                <a16:creationId xmlns:a16="http://schemas.microsoft.com/office/drawing/2014/main" id="{68FB6A19-C245-1042-B92C-DA1AAC1032D8}"/>
              </a:ext>
            </a:extLst>
          </p:cNvPr>
          <p:cNvSpPr>
            <a:spLocks noGrp="1"/>
          </p:cNvSpPr>
          <p:nvPr>
            <p:ph idx="1"/>
          </p:nvPr>
        </p:nvSpPr>
        <p:spPr>
          <a:xfrm>
            <a:off x="6705600" y="2288172"/>
            <a:ext cx="11201400" cy="2474327"/>
          </a:xfrm>
        </p:spPr>
        <p:txBody>
          <a:bodyPr>
            <a:normAutofit/>
          </a:bodyPr>
          <a:lstStyle/>
          <a:p>
            <a:pPr marL="0" indent="0">
              <a:buNone/>
            </a:pPr>
            <a:r>
              <a:rPr lang="en-US" sz="2400" dirty="0"/>
              <a:t>Though the % provided may not be exact, but after having worked on this project  we feel the proportions of each item represent our understanding well</a:t>
            </a:r>
          </a:p>
          <a:p>
            <a:r>
              <a:rPr lang="en-US" sz="2400" dirty="0"/>
              <a:t>Reference: </a:t>
            </a:r>
          </a:p>
          <a:p>
            <a:pPr lvl="1"/>
            <a:r>
              <a:rPr lang="en-US" sz="2000" dirty="0">
                <a:hlinkClick r:id="rId10"/>
              </a:rPr>
              <a:t>Forbes</a:t>
            </a:r>
            <a:r>
              <a:rPr lang="en-US" sz="2000" dirty="0"/>
              <a:t> Article - </a:t>
            </a:r>
            <a:r>
              <a:rPr lang="en-IN" sz="2000" dirty="0"/>
              <a:t>Cleaning Big Data: Most Time-Consuming, Least Enjoyable Data Science Task, Survey Says</a:t>
            </a:r>
          </a:p>
          <a:p>
            <a:pPr lvl="1"/>
            <a:r>
              <a:rPr lang="en-US" sz="2000" dirty="0">
                <a:hlinkClick r:id="rId11"/>
              </a:rPr>
              <a:t>Dataversity</a:t>
            </a:r>
            <a:endParaRPr lang="en-US" sz="2000" dirty="0"/>
          </a:p>
        </p:txBody>
      </p:sp>
      <p:sp>
        <p:nvSpPr>
          <p:cNvPr id="2" name="TextBox 1">
            <a:extLst>
              <a:ext uri="{FF2B5EF4-FFF2-40B4-BE49-F238E27FC236}">
                <a16:creationId xmlns:a16="http://schemas.microsoft.com/office/drawing/2014/main" id="{72729703-48A9-4FF6-B61D-9DA4EFCA0EBB}"/>
              </a:ext>
            </a:extLst>
          </p:cNvPr>
          <p:cNvSpPr txBox="1"/>
          <p:nvPr/>
        </p:nvSpPr>
        <p:spPr>
          <a:xfrm>
            <a:off x="14935200" y="1257300"/>
            <a:ext cx="2209800" cy="369332"/>
          </a:xfrm>
          <a:prstGeom prst="rect">
            <a:avLst/>
          </a:prstGeom>
          <a:noFill/>
        </p:spPr>
        <p:txBody>
          <a:bodyPr wrap="square" rtlCol="0">
            <a:spAutoFit/>
          </a:bodyPr>
          <a:lstStyle/>
          <a:p>
            <a:r>
              <a:rPr lang="en-US" dirty="0"/>
              <a:t>Lakshmi</a:t>
            </a:r>
            <a:endParaRPr lang="en-IN" dirty="0"/>
          </a:p>
        </p:txBody>
      </p:sp>
    </p:spTree>
    <p:extLst>
      <p:ext uri="{BB962C8B-B14F-4D97-AF65-F5344CB8AC3E}">
        <p14:creationId xmlns:p14="http://schemas.microsoft.com/office/powerpoint/2010/main" val="509588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0" y="0"/>
            <a:ext cx="1754289" cy="10287000"/>
          </a:xfrm>
          <a:prstGeom prst="rect">
            <a:avLst/>
          </a:prstGeom>
          <a:solidFill>
            <a:srgbClr val="2C92D5"/>
          </a:solidFill>
        </p:spPr>
      </p:sp>
      <p:sp>
        <p:nvSpPr>
          <p:cNvPr id="5" name="TextBox 5"/>
          <p:cNvSpPr txBox="1"/>
          <p:nvPr/>
        </p:nvSpPr>
        <p:spPr>
          <a:xfrm>
            <a:off x="-2438400" y="4910947"/>
            <a:ext cx="12580454" cy="706860"/>
          </a:xfrm>
          <a:prstGeom prst="rect">
            <a:avLst/>
          </a:prstGeom>
        </p:spPr>
        <p:txBody>
          <a:bodyPr wrap="square" lIns="0" tIns="0" rIns="0" bIns="0" rtlCol="0" anchor="t">
            <a:spAutoFit/>
          </a:bodyPr>
          <a:lstStyle/>
          <a:p>
            <a:pPr marL="0" marR="0" lvl="0" indent="0" algn="r" defTabSz="914400" rtl="0" eaLnBrk="1" fontAlgn="auto" latinLnBrk="0" hangingPunct="1">
              <a:lnSpc>
                <a:spcPts val="6048"/>
              </a:lnSpc>
              <a:spcBef>
                <a:spcPts val="0"/>
              </a:spcBef>
              <a:spcAft>
                <a:spcPts val="0"/>
              </a:spcAft>
              <a:buClrTx/>
              <a:buSzTx/>
              <a:buFontTx/>
              <a:buNone/>
              <a:tabLst/>
              <a:defRPr/>
            </a:pPr>
            <a:r>
              <a:rPr kumimoji="0" lang="en-US" sz="4400" b="0" i="0" u="none" strike="noStrike" kern="1200" cap="none" spc="112" normalizeH="0" baseline="0" noProof="0" dirty="0">
                <a:ln>
                  <a:noFill/>
                </a:ln>
                <a:solidFill>
                  <a:srgbClr val="FFDE59"/>
                </a:solidFill>
                <a:effectLst/>
                <a:uLnTx/>
                <a:uFillTx/>
                <a:latin typeface="Aileron Heavy Bold"/>
                <a:ea typeface="+mn-ea"/>
                <a:cs typeface="+mn-cs"/>
              </a:rPr>
              <a:t>Thanks </a:t>
            </a:r>
          </a:p>
        </p:txBody>
      </p:sp>
      <p:sp>
        <p:nvSpPr>
          <p:cNvPr id="7" name="TextBox 7"/>
          <p:cNvSpPr txBox="1"/>
          <p:nvPr/>
        </p:nvSpPr>
        <p:spPr>
          <a:xfrm rot="-5400000">
            <a:off x="-3481013" y="4671542"/>
            <a:ext cx="8635671"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352" normalizeH="0" baseline="0" noProof="0" dirty="0">
                <a:ln>
                  <a:noFill/>
                </a:ln>
                <a:solidFill>
                  <a:srgbClr val="FFFFFF"/>
                </a:solidFill>
                <a:effectLst/>
                <a:uLnTx/>
                <a:uFillTx/>
                <a:latin typeface="Aileron Regular"/>
                <a:ea typeface="+mn-ea"/>
                <a:cs typeface="+mn-cs"/>
              </a:rPr>
              <a:t>Capstone Project </a:t>
            </a:r>
          </a:p>
        </p:txBody>
      </p:sp>
      <p:pic>
        <p:nvPicPr>
          <p:cNvPr id="12" name="Picture 11">
            <a:extLst>
              <a:ext uri="{FF2B5EF4-FFF2-40B4-BE49-F238E27FC236}">
                <a16:creationId xmlns:a16="http://schemas.microsoft.com/office/drawing/2014/main" id="{7191A9E3-15B4-443F-A52A-68B41FC76E03}"/>
              </a:ext>
            </a:extLst>
          </p:cNvPr>
          <p:cNvPicPr>
            <a:picLocks noChangeAspect="1"/>
          </p:cNvPicPr>
          <p:nvPr/>
        </p:nvPicPr>
        <p:blipFill>
          <a:blip r:embed="rId2"/>
          <a:stretch>
            <a:fillRect/>
          </a:stretch>
        </p:blipFill>
        <p:spPr>
          <a:xfrm>
            <a:off x="14022489" y="0"/>
            <a:ext cx="4265511" cy="1942708"/>
          </a:xfrm>
          <a:prstGeom prst="rect">
            <a:avLst/>
          </a:prstGeom>
        </p:spPr>
      </p:pic>
      <p:sp>
        <p:nvSpPr>
          <p:cNvPr id="4" name="TextBox 3">
            <a:extLst>
              <a:ext uri="{FF2B5EF4-FFF2-40B4-BE49-F238E27FC236}">
                <a16:creationId xmlns:a16="http://schemas.microsoft.com/office/drawing/2014/main" id="{839A0D9D-63DC-457E-BE3E-8A7763E592CA}"/>
              </a:ext>
            </a:extLst>
          </p:cNvPr>
          <p:cNvSpPr txBox="1"/>
          <p:nvPr/>
        </p:nvSpPr>
        <p:spPr>
          <a:xfrm>
            <a:off x="6858000" y="3959559"/>
            <a:ext cx="7696200" cy="769441"/>
          </a:xfrm>
          <a:prstGeom prst="rect">
            <a:avLst/>
          </a:prstGeom>
          <a:noFill/>
        </p:spPr>
        <p:txBody>
          <a:bodyPr wrap="square" rtlCol="0">
            <a:spAutoFit/>
          </a:bodyPr>
          <a:lstStyle/>
          <a:p>
            <a:r>
              <a:rPr lang="en-US" sz="4400" spc="112" dirty="0">
                <a:solidFill>
                  <a:srgbClr val="FFDE59"/>
                </a:solidFill>
                <a:latin typeface="Blackadder ITC" panose="04020505051007020D02" pitchFamily="82" charset="0"/>
              </a:rPr>
              <a:t>Music heals the soul</a:t>
            </a:r>
            <a:endParaRPr lang="en-IN" sz="4400" spc="112" dirty="0">
              <a:solidFill>
                <a:srgbClr val="FFDE59"/>
              </a:solidFill>
              <a:latin typeface="Blackadder ITC" panose="04020505051007020D02" pitchFamily="82" charset="0"/>
            </a:endParaRPr>
          </a:p>
        </p:txBody>
      </p:sp>
    </p:spTree>
    <p:extLst>
      <p:ext uri="{BB962C8B-B14F-4D97-AF65-F5344CB8AC3E}">
        <p14:creationId xmlns:p14="http://schemas.microsoft.com/office/powerpoint/2010/main" val="277994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9" y="-127873"/>
            <a:ext cx="91440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Problem &amp; Solution Summary</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2" name="Rectangle 11">
            <a:extLst>
              <a:ext uri="{FF2B5EF4-FFF2-40B4-BE49-F238E27FC236}">
                <a16:creationId xmlns:a16="http://schemas.microsoft.com/office/drawing/2014/main" id="{0A98EF6E-702D-C94D-8B06-32B6526DE027}"/>
              </a:ext>
            </a:extLst>
          </p:cNvPr>
          <p:cNvSpPr/>
          <p:nvPr/>
        </p:nvSpPr>
        <p:spPr>
          <a:xfrm>
            <a:off x="386618" y="1333500"/>
            <a:ext cx="17063181" cy="8710077"/>
          </a:xfrm>
          <a:prstGeom prst="rect">
            <a:avLst/>
          </a:prstGeom>
        </p:spPr>
        <p:txBody>
          <a:bodyPr wrap="square">
            <a:spAutoFit/>
          </a:bodyPr>
          <a:lstStyle/>
          <a:p>
            <a:r>
              <a:rPr lang="en-IN" sz="2800" dirty="0"/>
              <a:t>What problem is being solved? </a:t>
            </a:r>
          </a:p>
          <a:p>
            <a:r>
              <a:rPr lang="en-IN" sz="2800" b="1" dirty="0">
                <a:solidFill>
                  <a:srgbClr val="9BBB59">
                    <a:lumMod val="50000"/>
                  </a:srgbClr>
                </a:solidFill>
                <a:latin typeface="+mj-lt"/>
              </a:rPr>
              <a:t>The Million Song Dataset is a freely-available collection of audio features and metadata for a million contemporary popular music tracks. Our purpose of using this dataset is to provide an interesting mix of song collections, recommendations by bringing in interesting features by augmenting related datasets</a:t>
            </a:r>
          </a:p>
          <a:p>
            <a:endParaRPr lang="en-IN" sz="2800" dirty="0"/>
          </a:p>
          <a:p>
            <a:r>
              <a:rPr lang="en-IN" sz="2800" dirty="0"/>
              <a:t>What are the key points that describe the final proposed solution design? </a:t>
            </a:r>
          </a:p>
          <a:p>
            <a:r>
              <a:rPr lang="en-IN" sz="2800" b="1" dirty="0">
                <a:solidFill>
                  <a:srgbClr val="9BBB59">
                    <a:lumMod val="50000"/>
                  </a:srgbClr>
                </a:solidFill>
                <a:latin typeface="+mj-lt"/>
              </a:rPr>
              <a:t>The solution proposed is,</a:t>
            </a:r>
          </a:p>
          <a:p>
            <a:pPr marL="742950" indent="-742950">
              <a:buAutoNum type="arabicPeriod"/>
            </a:pPr>
            <a:r>
              <a:rPr lang="en-IN" sz="2800" b="1" dirty="0">
                <a:solidFill>
                  <a:srgbClr val="9BBB59">
                    <a:lumMod val="50000"/>
                  </a:srgbClr>
                </a:solidFill>
                <a:latin typeface="+mj-lt"/>
              </a:rPr>
              <a:t>Popularity based recommendation on user play count, song average rating (from IMDb) and region based filter (from IMDb)</a:t>
            </a:r>
          </a:p>
          <a:p>
            <a:pPr marL="742950" indent="-742950">
              <a:buAutoNum type="arabicPeriod"/>
            </a:pPr>
            <a:r>
              <a:rPr lang="en-IN" sz="2800" b="1" dirty="0">
                <a:solidFill>
                  <a:srgbClr val="9BBB59">
                    <a:lumMod val="50000"/>
                  </a:srgbClr>
                </a:solidFill>
                <a:latin typeface="+mj-lt"/>
              </a:rPr>
              <a:t>Display related content based on a new feature (combination of Song title, artist name, release name, song genre) &amp; additionally lyrics based content recommendation</a:t>
            </a:r>
          </a:p>
          <a:p>
            <a:pPr marL="742950" indent="-742950">
              <a:buAutoNum type="arabicPeriod"/>
            </a:pPr>
            <a:r>
              <a:rPr lang="en-IN" sz="2800" b="1" dirty="0">
                <a:solidFill>
                  <a:srgbClr val="9BBB59">
                    <a:lumMod val="50000"/>
                  </a:srgbClr>
                </a:solidFill>
                <a:latin typeface="+mj-lt"/>
              </a:rPr>
              <a:t>Sentiment based analysis on lyrics to recommend songs to listeners based on their mood</a:t>
            </a:r>
          </a:p>
          <a:p>
            <a:pPr marL="742950" indent="-742950">
              <a:buAutoNum type="arabicPeriod"/>
            </a:pPr>
            <a:r>
              <a:rPr lang="en-IN" sz="2800" b="1" dirty="0">
                <a:solidFill>
                  <a:srgbClr val="9BBB59">
                    <a:lumMod val="50000"/>
                  </a:srgbClr>
                </a:solidFill>
                <a:latin typeface="+mj-lt"/>
              </a:rPr>
              <a:t>Collaborative Filtering (user-item based) recommendation using Matrix Factorization </a:t>
            </a:r>
          </a:p>
          <a:p>
            <a:pPr marL="742950" indent="-742950">
              <a:buAutoNum type="arabicPeriod"/>
            </a:pPr>
            <a:r>
              <a:rPr lang="en-IN" sz="2800" b="1" dirty="0">
                <a:solidFill>
                  <a:srgbClr val="9BBB59">
                    <a:lumMod val="50000"/>
                  </a:srgbClr>
                </a:solidFill>
                <a:latin typeface="+mj-lt"/>
              </a:rPr>
              <a:t>Build an App using Streamlit to showcase the solution</a:t>
            </a:r>
          </a:p>
          <a:p>
            <a:endParaRPr lang="en-IN" sz="2800" b="1" dirty="0">
              <a:solidFill>
                <a:srgbClr val="9BBB59">
                  <a:lumMod val="50000"/>
                </a:srgbClr>
              </a:solidFill>
              <a:latin typeface="+mj-lt"/>
            </a:endParaRPr>
          </a:p>
          <a:p>
            <a:r>
              <a:rPr lang="en-IN" sz="2800" dirty="0"/>
              <a:t>Why is this a 'valid' solution that is likely to solve the problem?</a:t>
            </a:r>
          </a:p>
          <a:p>
            <a:endParaRPr lang="en-IN" sz="2800" b="1" dirty="0">
              <a:solidFill>
                <a:srgbClr val="9BBB59">
                  <a:lumMod val="50000"/>
                </a:srgbClr>
              </a:solidFill>
            </a:endParaRPr>
          </a:p>
          <a:p>
            <a:r>
              <a:rPr lang="en-IN" sz="2800" b="1" dirty="0">
                <a:solidFill>
                  <a:srgbClr val="9BBB59">
                    <a:lumMod val="50000"/>
                  </a:srgbClr>
                </a:solidFill>
              </a:rPr>
              <a:t>The Million Song Dataset by itself does not have all the features to include variety for listeners and hence our approach helps bring in the variety in terms of augmenting interesting features</a:t>
            </a:r>
            <a:endParaRPr lang="en-IN" sz="5400" b="1" dirty="0">
              <a:solidFill>
                <a:srgbClr val="9BBB59">
                  <a:lumMod val="50000"/>
                </a:srgbClr>
              </a:solidFill>
            </a:endParaRPr>
          </a:p>
          <a:p>
            <a:endParaRPr lang="en-IN" sz="2800" b="1" dirty="0">
              <a:solidFill>
                <a:srgbClr val="9BBB59">
                  <a:lumMod val="50000"/>
                </a:srgbClr>
              </a:solidFill>
            </a:endParaRPr>
          </a:p>
        </p:txBody>
      </p:sp>
      <p:sp>
        <p:nvSpPr>
          <p:cNvPr id="7" name="TextBox 6">
            <a:extLst>
              <a:ext uri="{FF2B5EF4-FFF2-40B4-BE49-F238E27FC236}">
                <a16:creationId xmlns:a16="http://schemas.microsoft.com/office/drawing/2014/main" id="{A89461E6-A53C-4D63-BC9A-CCE4B772050A}"/>
              </a:ext>
            </a:extLst>
          </p:cNvPr>
          <p:cNvSpPr txBox="1"/>
          <p:nvPr/>
        </p:nvSpPr>
        <p:spPr>
          <a:xfrm>
            <a:off x="15334487" y="1323109"/>
            <a:ext cx="2209800" cy="369332"/>
          </a:xfrm>
          <a:prstGeom prst="rect">
            <a:avLst/>
          </a:prstGeom>
          <a:noFill/>
        </p:spPr>
        <p:txBody>
          <a:bodyPr wrap="square" rtlCol="0">
            <a:spAutoFit/>
          </a:bodyPr>
          <a:lstStyle/>
          <a:p>
            <a:r>
              <a:rPr lang="en-US" dirty="0"/>
              <a:t>Lakshmi</a:t>
            </a:r>
            <a:endParaRPr lang="en-IN" dirty="0"/>
          </a:p>
        </p:txBody>
      </p:sp>
    </p:spTree>
    <p:extLst>
      <p:ext uri="{BB962C8B-B14F-4D97-AF65-F5344CB8AC3E}">
        <p14:creationId xmlns:p14="http://schemas.microsoft.com/office/powerpoint/2010/main" val="281305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1881581"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Recommendations for implementation</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2" name="Rectangle 1">
            <a:extLst>
              <a:ext uri="{FF2B5EF4-FFF2-40B4-BE49-F238E27FC236}">
                <a16:creationId xmlns:a16="http://schemas.microsoft.com/office/drawing/2014/main" id="{4D7577A1-257F-0E4E-ACBE-D5ACFDAE36F7}"/>
              </a:ext>
            </a:extLst>
          </p:cNvPr>
          <p:cNvSpPr/>
          <p:nvPr/>
        </p:nvSpPr>
        <p:spPr>
          <a:xfrm>
            <a:off x="1219199" y="1638300"/>
            <a:ext cx="15220187" cy="8648521"/>
          </a:xfrm>
          <a:prstGeom prst="rect">
            <a:avLst/>
          </a:prstGeom>
        </p:spPr>
        <p:txBody>
          <a:bodyPr wrap="square">
            <a:spAutoFit/>
          </a:bodyPr>
          <a:lstStyle/>
          <a:p>
            <a:r>
              <a:rPr lang="en-IN" sz="3200" dirty="0">
                <a:solidFill>
                  <a:srgbClr val="000000"/>
                </a:solidFill>
              </a:rPr>
              <a:t>What are the key actionable items? </a:t>
            </a:r>
          </a:p>
          <a:p>
            <a:pPr marL="457200" indent="-457200">
              <a:buFont typeface="Arial" panose="020B0604020202020204" pitchFamily="34" charset="0"/>
              <a:buChar char="•"/>
            </a:pPr>
            <a:r>
              <a:rPr lang="en-IN" sz="2800" b="1" dirty="0">
                <a:solidFill>
                  <a:srgbClr val="9BBB59">
                    <a:lumMod val="50000"/>
                  </a:srgbClr>
                </a:solidFill>
                <a:latin typeface="+mj-lt"/>
              </a:rPr>
              <a:t>Prepare a data pipeline to enable the said features for end users</a:t>
            </a:r>
          </a:p>
          <a:p>
            <a:pPr marL="457200" indent="-457200">
              <a:buFont typeface="Arial" panose="020B0604020202020204" pitchFamily="34" charset="0"/>
              <a:buChar char="•"/>
            </a:pPr>
            <a:r>
              <a:rPr lang="en-IN" sz="2800" b="1" dirty="0">
                <a:solidFill>
                  <a:srgbClr val="9BBB59">
                    <a:lumMod val="50000"/>
                  </a:srgbClr>
                </a:solidFill>
                <a:latin typeface="+mj-lt"/>
              </a:rPr>
              <a:t>Build models and evaluate them for accuracy of recommendation (based on score)</a:t>
            </a:r>
          </a:p>
          <a:p>
            <a:pPr marL="457200" indent="-457200">
              <a:buFont typeface="Arial" panose="020B0604020202020204" pitchFamily="34" charset="0"/>
              <a:buChar char="•"/>
            </a:pPr>
            <a:r>
              <a:rPr lang="en-IN" sz="2800" b="1" dirty="0">
                <a:solidFill>
                  <a:srgbClr val="9BBB59">
                    <a:lumMod val="50000"/>
                  </a:srgbClr>
                </a:solidFill>
                <a:latin typeface="+mj-lt"/>
              </a:rPr>
              <a:t>Build a Streamlit app to show case the capability as a PRODUCT - </a:t>
            </a:r>
            <a:r>
              <a:rPr lang="en-IN" sz="2800" b="1" u="sng" dirty="0">
                <a:solidFill>
                  <a:srgbClr val="FF0000"/>
                </a:solidFill>
                <a:highlight>
                  <a:srgbClr val="FFFF00"/>
                </a:highlight>
                <a:latin typeface="+mj-lt"/>
              </a:rPr>
              <a:t>Dhwani</a:t>
            </a:r>
          </a:p>
          <a:p>
            <a:endParaRPr lang="en-IN" sz="3200" dirty="0">
              <a:solidFill>
                <a:srgbClr val="000000"/>
              </a:solidFill>
            </a:endParaRPr>
          </a:p>
          <a:p>
            <a:r>
              <a:rPr lang="en-IN" sz="3200" dirty="0">
                <a:solidFill>
                  <a:srgbClr val="000000"/>
                </a:solidFill>
              </a:rPr>
              <a:t>What is the expected benefit and/or costs? What are the key risks and challenges? </a:t>
            </a:r>
          </a:p>
          <a:p>
            <a:pPr marL="457200" indent="-457200">
              <a:buFont typeface="Arial" panose="020B0604020202020204" pitchFamily="34" charset="0"/>
              <a:buChar char="•"/>
            </a:pPr>
            <a:r>
              <a:rPr lang="en-IN" sz="2800" b="1" u="sng" dirty="0">
                <a:solidFill>
                  <a:srgbClr val="9BBB59">
                    <a:lumMod val="50000"/>
                  </a:srgbClr>
                </a:solidFill>
                <a:latin typeface="+mj-lt"/>
              </a:rPr>
              <a:t>Expected benefit:</a:t>
            </a:r>
            <a:r>
              <a:rPr lang="en-IN" sz="2800" b="1" dirty="0">
                <a:solidFill>
                  <a:srgbClr val="9BBB59">
                    <a:lumMod val="50000"/>
                  </a:srgbClr>
                </a:solidFill>
                <a:latin typeface="+mj-lt"/>
              </a:rPr>
              <a:t> Variety in collections and newness in recommendations should fetch repeat listeners</a:t>
            </a:r>
          </a:p>
          <a:p>
            <a:pPr marL="457200" indent="-457200">
              <a:buFont typeface="Arial" panose="020B0604020202020204" pitchFamily="34" charset="0"/>
              <a:buChar char="•"/>
            </a:pPr>
            <a:r>
              <a:rPr lang="en-IN" sz="2800" b="1" u="sng" dirty="0">
                <a:solidFill>
                  <a:srgbClr val="9BBB59">
                    <a:lumMod val="50000"/>
                  </a:srgbClr>
                </a:solidFill>
                <a:latin typeface="+mj-lt"/>
              </a:rPr>
              <a:t>Key risks and assumptions:</a:t>
            </a:r>
            <a:r>
              <a:rPr lang="en-IN" sz="2800" b="1" dirty="0">
                <a:solidFill>
                  <a:srgbClr val="9BBB59">
                    <a:lumMod val="50000"/>
                  </a:srgbClr>
                </a:solidFill>
                <a:latin typeface="+mj-lt"/>
              </a:rPr>
              <a:t> Our recommendations are based on our data analysis and assumption of success based on insights derived from data analysis. Effectiveness has to be measured live on production to provide improvements dynamically</a:t>
            </a:r>
          </a:p>
          <a:p>
            <a:endParaRPr lang="en-IN" sz="3200" dirty="0">
              <a:solidFill>
                <a:srgbClr val="000000"/>
              </a:solidFill>
            </a:endParaRPr>
          </a:p>
          <a:p>
            <a:r>
              <a:rPr lang="en-IN" sz="3200" dirty="0">
                <a:solidFill>
                  <a:srgbClr val="000000"/>
                </a:solidFill>
              </a:rPr>
              <a:t>What other problems need to be explored and in what priority order?</a:t>
            </a:r>
          </a:p>
          <a:p>
            <a:r>
              <a:rPr lang="en-IN" sz="2800" b="1" dirty="0">
                <a:solidFill>
                  <a:srgbClr val="9BBB59">
                    <a:lumMod val="50000"/>
                  </a:srgbClr>
                </a:solidFill>
                <a:latin typeface="+mj-lt"/>
              </a:rPr>
              <a:t>Following problem are yet to be explored, we may have to use A/B testing technique:</a:t>
            </a:r>
          </a:p>
          <a:p>
            <a:pPr marL="514350" indent="-514350">
              <a:buFont typeface="Arial" panose="020B0604020202020204" pitchFamily="34" charset="0"/>
              <a:buChar char="•"/>
            </a:pPr>
            <a:r>
              <a:rPr lang="en-IN" sz="2800" b="1" dirty="0">
                <a:solidFill>
                  <a:srgbClr val="9BBB59">
                    <a:lumMod val="50000"/>
                  </a:srgbClr>
                </a:solidFill>
                <a:latin typeface="+mj-lt"/>
              </a:rPr>
              <a:t>Effectiveness of the recommendations for the listeners</a:t>
            </a:r>
          </a:p>
          <a:p>
            <a:pPr marL="514350" indent="-514350">
              <a:buFont typeface="Arial" panose="020B0604020202020204" pitchFamily="34" charset="0"/>
              <a:buChar char="•"/>
            </a:pPr>
            <a:r>
              <a:rPr lang="en-IN" sz="2800" b="1" dirty="0">
                <a:solidFill>
                  <a:srgbClr val="9BBB59">
                    <a:lumMod val="50000"/>
                  </a:srgbClr>
                </a:solidFill>
                <a:latin typeface="+mj-lt"/>
              </a:rPr>
              <a:t>Popularity of collections amongst listeners</a:t>
            </a:r>
          </a:p>
          <a:p>
            <a:pPr marL="514350" indent="-514350">
              <a:buFont typeface="Arial" panose="020B0604020202020204" pitchFamily="34" charset="0"/>
              <a:buChar char="•"/>
            </a:pPr>
            <a:r>
              <a:rPr lang="en-IN" sz="2800" b="1" dirty="0">
                <a:solidFill>
                  <a:srgbClr val="9BBB59">
                    <a:lumMod val="50000"/>
                  </a:srgbClr>
                </a:solidFill>
                <a:latin typeface="+mj-lt"/>
              </a:rPr>
              <a:t>Creating a hybrid recommendation technique</a:t>
            </a:r>
          </a:p>
          <a:p>
            <a:pPr marL="514350" indent="-514350">
              <a:buFont typeface="Arial" panose="020B0604020202020204" pitchFamily="34" charset="0"/>
              <a:buChar char="•"/>
            </a:pPr>
            <a:r>
              <a:rPr lang="en-IN" sz="2800" b="1" dirty="0">
                <a:solidFill>
                  <a:srgbClr val="9BBB59">
                    <a:lumMod val="50000"/>
                  </a:srgbClr>
                </a:solidFill>
                <a:latin typeface="+mj-lt"/>
              </a:rPr>
              <a:t>Data pipeline updates and model updates &amp; maintenance</a:t>
            </a:r>
          </a:p>
          <a:p>
            <a:pPr marL="514350" indent="-514350">
              <a:buAutoNum type="arabicPeriod"/>
            </a:pPr>
            <a:endParaRPr lang="en-US" sz="3200" dirty="0"/>
          </a:p>
        </p:txBody>
      </p:sp>
      <p:sp>
        <p:nvSpPr>
          <p:cNvPr id="7" name="TextBox 6">
            <a:extLst>
              <a:ext uri="{FF2B5EF4-FFF2-40B4-BE49-F238E27FC236}">
                <a16:creationId xmlns:a16="http://schemas.microsoft.com/office/drawing/2014/main" id="{C58099CB-6A65-40D6-8DE6-9A4374F7DC43}"/>
              </a:ext>
            </a:extLst>
          </p:cNvPr>
          <p:cNvSpPr txBox="1"/>
          <p:nvPr/>
        </p:nvSpPr>
        <p:spPr>
          <a:xfrm>
            <a:off x="14935200" y="1257300"/>
            <a:ext cx="2209800" cy="369332"/>
          </a:xfrm>
          <a:prstGeom prst="rect">
            <a:avLst/>
          </a:prstGeom>
          <a:noFill/>
        </p:spPr>
        <p:txBody>
          <a:bodyPr wrap="square" rtlCol="0">
            <a:spAutoFit/>
          </a:bodyPr>
          <a:lstStyle/>
          <a:p>
            <a:r>
              <a:rPr lang="en-US" dirty="0"/>
              <a:t>Lakshmi</a:t>
            </a:r>
            <a:endParaRPr lang="en-IN" dirty="0"/>
          </a:p>
        </p:txBody>
      </p:sp>
    </p:spTree>
    <p:extLst>
      <p:ext uri="{BB962C8B-B14F-4D97-AF65-F5344CB8AC3E}">
        <p14:creationId xmlns:p14="http://schemas.microsoft.com/office/powerpoint/2010/main" val="402785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546210"/>
            <a:ext cx="3076212" cy="978333"/>
            <a:chOff x="0" y="0"/>
            <a:chExt cx="10367846" cy="3230880"/>
          </a:xfrm>
        </p:grpSpPr>
        <p:sp>
          <p:nvSpPr>
            <p:cNvPr id="3" name="Freeform 3"/>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86EAE9"/>
            </a:solidFill>
          </p:spPr>
        </p:sp>
      </p:grpSp>
      <p:grpSp>
        <p:nvGrpSpPr>
          <p:cNvPr id="4" name="Group 4"/>
          <p:cNvGrpSpPr/>
          <p:nvPr/>
        </p:nvGrpSpPr>
        <p:grpSpPr>
          <a:xfrm>
            <a:off x="4317297" y="3546210"/>
            <a:ext cx="3076212" cy="978333"/>
            <a:chOff x="0" y="0"/>
            <a:chExt cx="10367846" cy="3230880"/>
          </a:xfrm>
        </p:grpSpPr>
        <p:sp>
          <p:nvSpPr>
            <p:cNvPr id="5" name="Freeform 5"/>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EDAD8"/>
            </a:solidFill>
          </p:spPr>
        </p:sp>
      </p:grpSp>
      <p:grpSp>
        <p:nvGrpSpPr>
          <p:cNvPr id="6" name="Group 6"/>
          <p:cNvGrpSpPr/>
          <p:nvPr/>
        </p:nvGrpSpPr>
        <p:grpSpPr>
          <a:xfrm>
            <a:off x="7605894" y="3546210"/>
            <a:ext cx="3076212" cy="978333"/>
            <a:chOff x="0" y="0"/>
            <a:chExt cx="10367846" cy="3230880"/>
          </a:xfrm>
        </p:grpSpPr>
        <p:sp>
          <p:nvSpPr>
            <p:cNvPr id="7" name="Freeform 7"/>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7C9EF"/>
            </a:solidFill>
          </p:spPr>
        </p:sp>
      </p:grpSp>
      <p:grpSp>
        <p:nvGrpSpPr>
          <p:cNvPr id="8" name="Group 8"/>
          <p:cNvGrpSpPr/>
          <p:nvPr/>
        </p:nvGrpSpPr>
        <p:grpSpPr>
          <a:xfrm>
            <a:off x="10894491" y="3546210"/>
            <a:ext cx="3076212" cy="978333"/>
            <a:chOff x="0" y="0"/>
            <a:chExt cx="10367846" cy="3230880"/>
          </a:xfrm>
        </p:grpSpPr>
        <p:sp>
          <p:nvSpPr>
            <p:cNvPr id="9" name="Freeform 9"/>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2C92D5"/>
            </a:solidFill>
          </p:spPr>
        </p:sp>
      </p:grpSp>
      <p:grpSp>
        <p:nvGrpSpPr>
          <p:cNvPr id="10" name="Group 10"/>
          <p:cNvGrpSpPr/>
          <p:nvPr/>
        </p:nvGrpSpPr>
        <p:grpSpPr>
          <a:xfrm>
            <a:off x="14183088" y="3546210"/>
            <a:ext cx="3076212" cy="978333"/>
            <a:chOff x="0" y="0"/>
            <a:chExt cx="10367846" cy="3230880"/>
          </a:xfrm>
        </p:grpSpPr>
        <p:sp>
          <p:nvSpPr>
            <p:cNvPr id="11" name="Freeform 11"/>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13538A"/>
            </a:solidFill>
          </p:spPr>
        </p:sp>
      </p:grpSp>
      <p:sp>
        <p:nvSpPr>
          <p:cNvPr id="12" name="AutoShape 12"/>
          <p:cNvSpPr/>
          <p:nvPr/>
        </p:nvSpPr>
        <p:spPr>
          <a:xfrm>
            <a:off x="1179146" y="5081173"/>
            <a:ext cx="2775320" cy="3812025"/>
          </a:xfrm>
          <a:prstGeom prst="rect">
            <a:avLst/>
          </a:prstGeom>
          <a:solidFill>
            <a:srgbClr val="86EAE9"/>
          </a:solidFill>
        </p:spPr>
      </p:sp>
      <p:sp>
        <p:nvSpPr>
          <p:cNvPr id="13" name="TextBox 13"/>
          <p:cNvSpPr txBox="1"/>
          <p:nvPr/>
        </p:nvSpPr>
        <p:spPr>
          <a:xfrm>
            <a:off x="1567693" y="5652902"/>
            <a:ext cx="1998225" cy="431800"/>
          </a:xfrm>
          <a:prstGeom prst="rect">
            <a:avLst/>
          </a:prstGeom>
        </p:spPr>
        <p:txBody>
          <a:bodyPr lIns="0" tIns="0" rIns="0" bIns="0" rtlCol="0" anchor="t">
            <a:spAutoFit/>
          </a:bodyPr>
          <a:lstStyle/>
          <a:p>
            <a:pPr algn="ctr">
              <a:lnSpc>
                <a:spcPts val="3500"/>
              </a:lnSpc>
            </a:pPr>
            <a:r>
              <a:rPr lang="en-US" sz="2500" spc="125">
                <a:solidFill>
                  <a:srgbClr val="000000"/>
                </a:solidFill>
                <a:latin typeface="Aileron Regular"/>
              </a:rPr>
              <a:t>Songs Data</a:t>
            </a:r>
          </a:p>
        </p:txBody>
      </p:sp>
      <p:sp>
        <p:nvSpPr>
          <p:cNvPr id="14" name="TextBox 14"/>
          <p:cNvSpPr txBox="1"/>
          <p:nvPr/>
        </p:nvSpPr>
        <p:spPr>
          <a:xfrm>
            <a:off x="2277765"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1</a:t>
            </a:r>
          </a:p>
        </p:txBody>
      </p:sp>
      <p:sp>
        <p:nvSpPr>
          <p:cNvPr id="15" name="TextBox 15"/>
          <p:cNvSpPr txBox="1"/>
          <p:nvPr/>
        </p:nvSpPr>
        <p:spPr>
          <a:xfrm>
            <a:off x="8854959" y="3693483"/>
            <a:ext cx="578081" cy="607586"/>
          </a:xfrm>
          <a:prstGeom prst="rect">
            <a:avLst/>
          </a:prstGeom>
        </p:spPr>
        <p:txBody>
          <a:bodyPr lIns="0" tIns="0" rIns="0" bIns="0" rtlCol="0" anchor="t">
            <a:spAutoFit/>
          </a:bodyPr>
          <a:lstStyle/>
          <a:p>
            <a:pPr algn="ctr">
              <a:lnSpc>
                <a:spcPts val="4900"/>
              </a:lnSpc>
            </a:pPr>
            <a:r>
              <a:rPr lang="en-US" sz="3500" spc="175" dirty="0">
                <a:solidFill>
                  <a:srgbClr val="FFFFFF"/>
                </a:solidFill>
                <a:latin typeface="Aileron Regular Bold"/>
              </a:rPr>
              <a:t>3</a:t>
            </a:r>
          </a:p>
        </p:txBody>
      </p:sp>
      <p:sp>
        <p:nvSpPr>
          <p:cNvPr id="16" name="TextBox 16"/>
          <p:cNvSpPr txBox="1"/>
          <p:nvPr/>
        </p:nvSpPr>
        <p:spPr>
          <a:xfrm>
            <a:off x="15432154"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5</a:t>
            </a:r>
          </a:p>
        </p:txBody>
      </p:sp>
      <p:sp>
        <p:nvSpPr>
          <p:cNvPr id="17" name="TextBox 17"/>
          <p:cNvSpPr txBox="1"/>
          <p:nvPr/>
        </p:nvSpPr>
        <p:spPr>
          <a:xfrm>
            <a:off x="5566362" y="3693483"/>
            <a:ext cx="578081" cy="607586"/>
          </a:xfrm>
          <a:prstGeom prst="rect">
            <a:avLst/>
          </a:prstGeom>
        </p:spPr>
        <p:txBody>
          <a:bodyPr lIns="0" tIns="0" rIns="0" bIns="0" rtlCol="0" anchor="t">
            <a:spAutoFit/>
          </a:bodyPr>
          <a:lstStyle/>
          <a:p>
            <a:pPr algn="ctr">
              <a:lnSpc>
                <a:spcPts val="4900"/>
              </a:lnSpc>
            </a:pPr>
            <a:r>
              <a:rPr lang="en-US" sz="3500" spc="175" dirty="0">
                <a:solidFill>
                  <a:srgbClr val="FFFFFF"/>
                </a:solidFill>
                <a:latin typeface="Aileron Regular Bold"/>
              </a:rPr>
              <a:t>2</a:t>
            </a:r>
          </a:p>
        </p:txBody>
      </p:sp>
      <p:sp>
        <p:nvSpPr>
          <p:cNvPr id="18" name="TextBox 18"/>
          <p:cNvSpPr txBox="1"/>
          <p:nvPr/>
        </p:nvSpPr>
        <p:spPr>
          <a:xfrm>
            <a:off x="12143557"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4</a:t>
            </a:r>
          </a:p>
        </p:txBody>
      </p:sp>
      <p:grpSp>
        <p:nvGrpSpPr>
          <p:cNvPr id="19" name="Group 19"/>
          <p:cNvGrpSpPr>
            <a:grpSpLocks noChangeAspect="1"/>
          </p:cNvGrpSpPr>
          <p:nvPr/>
        </p:nvGrpSpPr>
        <p:grpSpPr>
          <a:xfrm rot="-10800000">
            <a:off x="2344630" y="4810743"/>
            <a:ext cx="444353" cy="298769"/>
            <a:chOff x="0" y="0"/>
            <a:chExt cx="1930400" cy="1297940"/>
          </a:xfrm>
        </p:grpSpPr>
        <p:sp>
          <p:nvSpPr>
            <p:cNvPr id="20" name="Freeform 2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86EAE9"/>
            </a:solidFill>
          </p:spPr>
        </p:sp>
      </p:grpSp>
      <p:sp>
        <p:nvSpPr>
          <p:cNvPr id="21" name="AutoShape 21"/>
          <p:cNvSpPr/>
          <p:nvPr/>
        </p:nvSpPr>
        <p:spPr>
          <a:xfrm>
            <a:off x="4467743" y="5081173"/>
            <a:ext cx="2775320" cy="3812025"/>
          </a:xfrm>
          <a:prstGeom prst="rect">
            <a:avLst/>
          </a:prstGeom>
          <a:solidFill>
            <a:srgbClr val="3EDAD8"/>
          </a:solidFill>
        </p:spPr>
      </p:sp>
      <p:sp>
        <p:nvSpPr>
          <p:cNvPr id="22" name="TextBox 22"/>
          <p:cNvSpPr txBox="1"/>
          <p:nvPr/>
        </p:nvSpPr>
        <p:spPr>
          <a:xfrm>
            <a:off x="4856291" y="5433827"/>
            <a:ext cx="1998225" cy="859210"/>
          </a:xfrm>
          <a:prstGeom prst="rect">
            <a:avLst/>
          </a:prstGeom>
        </p:spPr>
        <p:txBody>
          <a:bodyPr lIns="0" tIns="0" rIns="0" bIns="0" rtlCol="0" anchor="t">
            <a:spAutoFit/>
          </a:bodyPr>
          <a:lstStyle/>
          <a:p>
            <a:pPr algn="ctr">
              <a:lnSpc>
                <a:spcPts val="3500"/>
              </a:lnSpc>
            </a:pPr>
            <a:r>
              <a:rPr lang="en-US" sz="2500" spc="125" dirty="0">
                <a:solidFill>
                  <a:srgbClr val="000000"/>
                </a:solidFill>
                <a:latin typeface="Aileron Regular"/>
              </a:rPr>
              <a:t>IMDb rating + Track Data</a:t>
            </a:r>
          </a:p>
        </p:txBody>
      </p:sp>
      <p:grpSp>
        <p:nvGrpSpPr>
          <p:cNvPr id="23" name="Group 23"/>
          <p:cNvGrpSpPr>
            <a:grpSpLocks noChangeAspect="1"/>
          </p:cNvGrpSpPr>
          <p:nvPr/>
        </p:nvGrpSpPr>
        <p:grpSpPr>
          <a:xfrm rot="-10800000">
            <a:off x="5633227" y="4810743"/>
            <a:ext cx="444353" cy="298769"/>
            <a:chOff x="0" y="0"/>
            <a:chExt cx="1930400" cy="1297940"/>
          </a:xfrm>
        </p:grpSpPr>
        <p:sp>
          <p:nvSpPr>
            <p:cNvPr id="24" name="Freeform 2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EDAD8"/>
            </a:solidFill>
          </p:spPr>
        </p:sp>
      </p:grpSp>
      <p:sp>
        <p:nvSpPr>
          <p:cNvPr id="25" name="AutoShape 25"/>
          <p:cNvSpPr/>
          <p:nvPr/>
        </p:nvSpPr>
        <p:spPr>
          <a:xfrm>
            <a:off x="7756340" y="5081173"/>
            <a:ext cx="2775320" cy="3812025"/>
          </a:xfrm>
          <a:prstGeom prst="rect">
            <a:avLst/>
          </a:prstGeom>
          <a:solidFill>
            <a:srgbClr val="37C9EF"/>
          </a:solidFill>
        </p:spPr>
      </p:sp>
      <p:sp>
        <p:nvSpPr>
          <p:cNvPr id="26" name="TextBox 26"/>
          <p:cNvSpPr txBox="1"/>
          <p:nvPr/>
        </p:nvSpPr>
        <p:spPr>
          <a:xfrm>
            <a:off x="8144131" y="5663617"/>
            <a:ext cx="1998225" cy="410369"/>
          </a:xfrm>
          <a:prstGeom prst="rect">
            <a:avLst/>
          </a:prstGeom>
        </p:spPr>
        <p:txBody>
          <a:bodyPr lIns="0" tIns="0" rIns="0" bIns="0" rtlCol="0" anchor="t">
            <a:spAutoFit/>
          </a:bodyPr>
          <a:lstStyle/>
          <a:p>
            <a:pPr algn="ctr">
              <a:lnSpc>
                <a:spcPts val="3500"/>
              </a:lnSpc>
            </a:pPr>
            <a:r>
              <a:rPr lang="en-US" sz="2500" spc="125" dirty="0">
                <a:solidFill>
                  <a:srgbClr val="000000"/>
                </a:solidFill>
                <a:latin typeface="Aileron Regular"/>
              </a:rPr>
              <a:t>Genre Data</a:t>
            </a:r>
          </a:p>
        </p:txBody>
      </p:sp>
      <p:grpSp>
        <p:nvGrpSpPr>
          <p:cNvPr id="27" name="Group 27"/>
          <p:cNvGrpSpPr>
            <a:grpSpLocks noChangeAspect="1"/>
          </p:cNvGrpSpPr>
          <p:nvPr/>
        </p:nvGrpSpPr>
        <p:grpSpPr>
          <a:xfrm rot="-10800000">
            <a:off x="8921824" y="4810743"/>
            <a:ext cx="444353" cy="298769"/>
            <a:chOff x="0" y="0"/>
            <a:chExt cx="1930400" cy="1297940"/>
          </a:xfrm>
        </p:grpSpPr>
        <p:sp>
          <p:nvSpPr>
            <p:cNvPr id="28" name="Freeform 2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7C9EF"/>
            </a:solidFill>
          </p:spPr>
        </p:sp>
      </p:grpSp>
      <p:sp>
        <p:nvSpPr>
          <p:cNvPr id="29" name="AutoShape 29"/>
          <p:cNvSpPr/>
          <p:nvPr/>
        </p:nvSpPr>
        <p:spPr>
          <a:xfrm>
            <a:off x="14333534" y="5081173"/>
            <a:ext cx="2775320" cy="3812025"/>
          </a:xfrm>
          <a:prstGeom prst="rect">
            <a:avLst/>
          </a:prstGeom>
          <a:solidFill>
            <a:srgbClr val="13538A"/>
          </a:solidFill>
        </p:spPr>
      </p:sp>
      <p:sp>
        <p:nvSpPr>
          <p:cNvPr id="30" name="TextBox 30"/>
          <p:cNvSpPr txBox="1"/>
          <p:nvPr/>
        </p:nvSpPr>
        <p:spPr>
          <a:xfrm>
            <a:off x="14722082" y="5433827"/>
            <a:ext cx="1998225" cy="869950"/>
          </a:xfrm>
          <a:prstGeom prst="rect">
            <a:avLst/>
          </a:prstGeom>
        </p:spPr>
        <p:txBody>
          <a:bodyPr lIns="0" tIns="0" rIns="0" bIns="0" rtlCol="0" anchor="t">
            <a:spAutoFit/>
          </a:bodyPr>
          <a:lstStyle/>
          <a:p>
            <a:pPr algn="ctr">
              <a:lnSpc>
                <a:spcPts val="3500"/>
              </a:lnSpc>
            </a:pPr>
            <a:r>
              <a:rPr lang="en-US" sz="2500" spc="125">
                <a:solidFill>
                  <a:srgbClr val="FFFFFF"/>
                </a:solidFill>
                <a:latin typeface="Aileron Regular"/>
              </a:rPr>
              <a:t>Process Song DB</a:t>
            </a:r>
          </a:p>
        </p:txBody>
      </p:sp>
      <p:grpSp>
        <p:nvGrpSpPr>
          <p:cNvPr id="31" name="Group 31"/>
          <p:cNvGrpSpPr>
            <a:grpSpLocks noChangeAspect="1"/>
          </p:cNvGrpSpPr>
          <p:nvPr/>
        </p:nvGrpSpPr>
        <p:grpSpPr>
          <a:xfrm rot="-10800000">
            <a:off x="15499018" y="4810743"/>
            <a:ext cx="444353" cy="298769"/>
            <a:chOff x="0" y="0"/>
            <a:chExt cx="1930400" cy="1297940"/>
          </a:xfrm>
        </p:grpSpPr>
        <p:sp>
          <p:nvSpPr>
            <p:cNvPr id="32" name="Freeform 3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sp>
        <p:nvSpPr>
          <p:cNvPr id="33" name="AutoShape 33"/>
          <p:cNvSpPr/>
          <p:nvPr/>
        </p:nvSpPr>
        <p:spPr>
          <a:xfrm>
            <a:off x="11044937" y="5081173"/>
            <a:ext cx="2775320" cy="3812025"/>
          </a:xfrm>
          <a:prstGeom prst="rect">
            <a:avLst/>
          </a:prstGeom>
          <a:solidFill>
            <a:srgbClr val="2C92D5"/>
          </a:solidFill>
        </p:spPr>
      </p:sp>
      <p:sp>
        <p:nvSpPr>
          <p:cNvPr id="34" name="TextBox 34"/>
          <p:cNvSpPr txBox="1"/>
          <p:nvPr/>
        </p:nvSpPr>
        <p:spPr>
          <a:xfrm>
            <a:off x="11433485" y="5652902"/>
            <a:ext cx="1998225" cy="431800"/>
          </a:xfrm>
          <a:prstGeom prst="rect">
            <a:avLst/>
          </a:prstGeom>
        </p:spPr>
        <p:txBody>
          <a:bodyPr lIns="0" tIns="0" rIns="0" bIns="0" rtlCol="0" anchor="t">
            <a:spAutoFit/>
          </a:bodyPr>
          <a:lstStyle/>
          <a:p>
            <a:pPr algn="ctr">
              <a:lnSpc>
                <a:spcPts val="3500"/>
              </a:lnSpc>
            </a:pPr>
            <a:r>
              <a:rPr lang="en-US" sz="2500" spc="125">
                <a:solidFill>
                  <a:srgbClr val="000000"/>
                </a:solidFill>
                <a:latin typeface="Aileron Regular"/>
              </a:rPr>
              <a:t>Lyrics BoW</a:t>
            </a:r>
          </a:p>
        </p:txBody>
      </p:sp>
      <p:grpSp>
        <p:nvGrpSpPr>
          <p:cNvPr id="35" name="Group 35"/>
          <p:cNvGrpSpPr>
            <a:grpSpLocks noChangeAspect="1"/>
          </p:cNvGrpSpPr>
          <p:nvPr/>
        </p:nvGrpSpPr>
        <p:grpSpPr>
          <a:xfrm rot="-10800000">
            <a:off x="12210421" y="4810743"/>
            <a:ext cx="444353" cy="298769"/>
            <a:chOff x="0" y="0"/>
            <a:chExt cx="1930400" cy="1297940"/>
          </a:xfrm>
        </p:grpSpPr>
        <p:sp>
          <p:nvSpPr>
            <p:cNvPr id="36" name="Freeform 3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37" name="Group 37"/>
          <p:cNvGrpSpPr/>
          <p:nvPr/>
        </p:nvGrpSpPr>
        <p:grpSpPr>
          <a:xfrm>
            <a:off x="3534358" y="1438277"/>
            <a:ext cx="11187724" cy="1787631"/>
            <a:chOff x="0" y="-396294"/>
            <a:chExt cx="14916965" cy="2383508"/>
          </a:xfrm>
        </p:grpSpPr>
        <p:sp>
          <p:nvSpPr>
            <p:cNvPr id="38" name="TextBox 38"/>
            <p:cNvSpPr txBox="1"/>
            <p:nvPr/>
          </p:nvSpPr>
          <p:spPr>
            <a:xfrm>
              <a:off x="0" y="807746"/>
              <a:ext cx="14916965" cy="1179468"/>
            </a:xfrm>
            <a:prstGeom prst="rect">
              <a:avLst/>
            </a:prstGeom>
          </p:spPr>
          <p:txBody>
            <a:bodyPr lIns="0" tIns="0" rIns="0" bIns="0" rtlCol="0" anchor="t">
              <a:spAutoFit/>
            </a:bodyPr>
            <a:lstStyle/>
            <a:p>
              <a:pPr marL="0" lvl="0" indent="0" algn="ctr">
                <a:lnSpc>
                  <a:spcPts val="3640"/>
                </a:lnSpc>
              </a:pPr>
              <a:r>
                <a:rPr lang="en-US" sz="2000" u="none" spc="130" dirty="0">
                  <a:solidFill>
                    <a:srgbClr val="191919"/>
                  </a:solidFill>
                  <a:latin typeface="Aileron Regular"/>
                </a:rPr>
                <a:t>Redefining insights using 5-Steps of Feature Engineering for Music Recommendation Engine</a:t>
              </a:r>
            </a:p>
          </p:txBody>
        </p:sp>
        <p:sp>
          <p:nvSpPr>
            <p:cNvPr id="39" name="TextBox 39"/>
            <p:cNvSpPr txBox="1"/>
            <p:nvPr/>
          </p:nvSpPr>
          <p:spPr>
            <a:xfrm>
              <a:off x="0" y="-396294"/>
              <a:ext cx="14916965" cy="767969"/>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3538A"/>
                  </a:solidFill>
                  <a:latin typeface="Aileron Heavy"/>
                </a:rPr>
                <a:t> DATA PROCESSING PIPELINE </a:t>
              </a:r>
            </a:p>
          </p:txBody>
        </p:sp>
      </p:grpSp>
      <p:sp>
        <p:nvSpPr>
          <p:cNvPr id="40" name="TextBox 40"/>
          <p:cNvSpPr txBox="1"/>
          <p:nvPr/>
        </p:nvSpPr>
        <p:spPr>
          <a:xfrm>
            <a:off x="1251817" y="6527128"/>
            <a:ext cx="2629977" cy="2432461"/>
          </a:xfrm>
          <a:prstGeom prst="rect">
            <a:avLst/>
          </a:prstGeom>
        </p:spPr>
        <p:txBody>
          <a:bodyPr lIns="0" tIns="0" rIns="0" bIns="0" rtlCol="0" anchor="t">
            <a:spAutoFit/>
          </a:bodyPr>
          <a:lstStyle/>
          <a:p>
            <a:pPr>
              <a:lnSpc>
                <a:spcPts val="2399"/>
              </a:lnSpc>
            </a:pPr>
            <a:r>
              <a:rPr lang="en-US" sz="1600" spc="80" dirty="0">
                <a:solidFill>
                  <a:srgbClr val="191919"/>
                </a:solidFill>
                <a:latin typeface="Aileron Regular"/>
              </a:rPr>
              <a:t>Original data set provided by Great Learning Team as input</a:t>
            </a:r>
          </a:p>
          <a:p>
            <a:pPr>
              <a:lnSpc>
                <a:spcPts val="2399"/>
              </a:lnSpc>
            </a:pPr>
            <a:endParaRPr lang="en-US" sz="1600" spc="80" dirty="0">
              <a:solidFill>
                <a:srgbClr val="191919"/>
              </a:solidFill>
              <a:latin typeface="Aileron Regular"/>
            </a:endParaRPr>
          </a:p>
          <a:p>
            <a:pPr>
              <a:lnSpc>
                <a:spcPts val="2399"/>
              </a:lnSpc>
            </a:pPr>
            <a:r>
              <a:rPr lang="en-US" sz="1600" spc="80" dirty="0">
                <a:solidFill>
                  <a:srgbClr val="191919"/>
                </a:solidFill>
                <a:latin typeface="Aileron Regular"/>
              </a:rPr>
              <a:t>1 million songs data</a:t>
            </a:r>
          </a:p>
          <a:p>
            <a:pPr>
              <a:lnSpc>
                <a:spcPts val="2399"/>
              </a:lnSpc>
            </a:pPr>
            <a:r>
              <a:rPr lang="en-US" sz="1600" spc="80" dirty="0">
                <a:solidFill>
                  <a:srgbClr val="191919"/>
                </a:solidFill>
                <a:latin typeface="Aileron Regular"/>
              </a:rPr>
              <a:t>2 million play count data</a:t>
            </a:r>
          </a:p>
          <a:p>
            <a:pPr>
              <a:lnSpc>
                <a:spcPts val="2399"/>
              </a:lnSpc>
            </a:pPr>
            <a:endParaRPr lang="en-US" sz="1600" spc="80" dirty="0">
              <a:solidFill>
                <a:srgbClr val="191919"/>
              </a:solidFill>
              <a:latin typeface="Aileron Regular"/>
            </a:endParaRPr>
          </a:p>
          <a:p>
            <a:pPr>
              <a:lnSpc>
                <a:spcPts val="2400"/>
              </a:lnSpc>
            </a:pPr>
            <a:endParaRPr lang="en-US" sz="1600" spc="80" dirty="0">
              <a:solidFill>
                <a:srgbClr val="191919"/>
              </a:solidFill>
              <a:latin typeface="Aileron Regular"/>
            </a:endParaRPr>
          </a:p>
        </p:txBody>
      </p:sp>
      <p:sp>
        <p:nvSpPr>
          <p:cNvPr id="41" name="TextBox 41"/>
          <p:cNvSpPr txBox="1"/>
          <p:nvPr/>
        </p:nvSpPr>
        <p:spPr>
          <a:xfrm>
            <a:off x="4613086" y="6527128"/>
            <a:ext cx="2629977" cy="2124684"/>
          </a:xfrm>
          <a:prstGeom prst="rect">
            <a:avLst/>
          </a:prstGeom>
        </p:spPr>
        <p:txBody>
          <a:bodyPr lIns="0" tIns="0" rIns="0" bIns="0" rtlCol="0" anchor="t">
            <a:spAutoFit/>
          </a:bodyPr>
          <a:lstStyle/>
          <a:p>
            <a:pPr>
              <a:lnSpc>
                <a:spcPts val="2399"/>
              </a:lnSpc>
            </a:pPr>
            <a:r>
              <a:rPr lang="en-US" sz="1599" spc="79" dirty="0">
                <a:solidFill>
                  <a:srgbClr val="191919"/>
                </a:solidFill>
                <a:latin typeface="Aileron Regular"/>
              </a:rPr>
              <a:t>Add IMDb rating data with region split</a:t>
            </a:r>
          </a:p>
          <a:p>
            <a:pPr>
              <a:lnSpc>
                <a:spcPts val="2399"/>
              </a:lnSpc>
            </a:pPr>
            <a:endParaRPr lang="en-US" sz="1599" spc="79" dirty="0">
              <a:solidFill>
                <a:srgbClr val="191919"/>
              </a:solidFill>
              <a:latin typeface="Aileron Regular"/>
            </a:endParaRPr>
          </a:p>
          <a:p>
            <a:pPr>
              <a:lnSpc>
                <a:spcPts val="2399"/>
              </a:lnSpc>
            </a:pPr>
            <a:r>
              <a:rPr lang="en-US" sz="1599" spc="79" dirty="0">
                <a:solidFill>
                  <a:srgbClr val="191919"/>
                </a:solidFill>
                <a:latin typeface="Aileron Regular"/>
              </a:rPr>
              <a:t>Add Track ID and Artist data from SQLite </a:t>
            </a:r>
            <a:r>
              <a:rPr lang="en-US" sz="1599" spc="79" dirty="0" err="1">
                <a:solidFill>
                  <a:srgbClr val="191919"/>
                </a:solidFill>
                <a:latin typeface="Aileron Regular"/>
              </a:rPr>
              <a:t>track_metadata.db</a:t>
            </a:r>
            <a:r>
              <a:rPr lang="en-US" sz="1599" spc="79" dirty="0">
                <a:solidFill>
                  <a:srgbClr val="191919"/>
                </a:solidFill>
                <a:latin typeface="Aileron Regular"/>
              </a:rPr>
              <a:t> </a:t>
            </a:r>
          </a:p>
          <a:p>
            <a:pPr>
              <a:lnSpc>
                <a:spcPts val="2400"/>
              </a:lnSpc>
            </a:pPr>
            <a:endParaRPr lang="en-US" sz="1599" spc="79" dirty="0">
              <a:solidFill>
                <a:srgbClr val="191919"/>
              </a:solidFill>
              <a:latin typeface="Aileron Regular"/>
            </a:endParaRPr>
          </a:p>
        </p:txBody>
      </p:sp>
      <p:sp>
        <p:nvSpPr>
          <p:cNvPr id="42" name="TextBox 42"/>
          <p:cNvSpPr txBox="1"/>
          <p:nvPr/>
        </p:nvSpPr>
        <p:spPr>
          <a:xfrm>
            <a:off x="7892853" y="6719991"/>
            <a:ext cx="2500783" cy="2124684"/>
          </a:xfrm>
          <a:prstGeom prst="rect">
            <a:avLst/>
          </a:prstGeom>
        </p:spPr>
        <p:txBody>
          <a:bodyPr lIns="0" tIns="0" rIns="0" bIns="0" rtlCol="0" anchor="t">
            <a:spAutoFit/>
          </a:bodyPr>
          <a:lstStyle/>
          <a:p>
            <a:pPr>
              <a:lnSpc>
                <a:spcPts val="2399"/>
              </a:lnSpc>
            </a:pPr>
            <a:r>
              <a:rPr lang="en-US" sz="1599" spc="79" dirty="0">
                <a:solidFill>
                  <a:srgbClr val="191919"/>
                </a:solidFill>
                <a:latin typeface="Aileron Regular"/>
              </a:rPr>
              <a:t>Add genre data to songs provided by TU Wien Informatics </a:t>
            </a:r>
          </a:p>
          <a:p>
            <a:pPr>
              <a:lnSpc>
                <a:spcPts val="2399"/>
              </a:lnSpc>
            </a:pPr>
            <a:endParaRPr lang="en-US" sz="1599" spc="79" dirty="0">
              <a:solidFill>
                <a:srgbClr val="191919"/>
              </a:solidFill>
              <a:latin typeface="Aileron Regular"/>
            </a:endParaRPr>
          </a:p>
          <a:p>
            <a:pPr>
              <a:lnSpc>
                <a:spcPts val="2399"/>
              </a:lnSpc>
            </a:pPr>
            <a:r>
              <a:rPr lang="en-US" sz="1599" spc="79" dirty="0">
                <a:solidFill>
                  <a:srgbClr val="191919"/>
                </a:solidFill>
                <a:latin typeface="Aileron Regular"/>
              </a:rPr>
              <a:t>422K rows of genre data with songs</a:t>
            </a:r>
          </a:p>
          <a:p>
            <a:pPr>
              <a:lnSpc>
                <a:spcPts val="2400"/>
              </a:lnSpc>
            </a:pPr>
            <a:endParaRPr lang="en-US" sz="1599" spc="79" dirty="0">
              <a:solidFill>
                <a:srgbClr val="191919"/>
              </a:solidFill>
              <a:latin typeface="Aileron Regular"/>
            </a:endParaRPr>
          </a:p>
        </p:txBody>
      </p:sp>
      <p:sp>
        <p:nvSpPr>
          <p:cNvPr id="43" name="TextBox 43"/>
          <p:cNvSpPr txBox="1"/>
          <p:nvPr/>
        </p:nvSpPr>
        <p:spPr>
          <a:xfrm>
            <a:off x="14406206" y="6527128"/>
            <a:ext cx="2629977" cy="2124684"/>
          </a:xfrm>
          <a:prstGeom prst="rect">
            <a:avLst/>
          </a:prstGeom>
        </p:spPr>
        <p:txBody>
          <a:bodyPr lIns="0" tIns="0" rIns="0" bIns="0" rtlCol="0" anchor="t">
            <a:spAutoFit/>
          </a:bodyPr>
          <a:lstStyle/>
          <a:p>
            <a:pPr marL="345439" lvl="1" indent="-172720">
              <a:lnSpc>
                <a:spcPts val="2399"/>
              </a:lnSpc>
              <a:buFont typeface="Arial"/>
              <a:buChar char="•"/>
            </a:pPr>
            <a:r>
              <a:rPr lang="en-US" sz="1599" spc="79" dirty="0">
                <a:solidFill>
                  <a:srgbClr val="E9EEE5"/>
                </a:solidFill>
                <a:latin typeface="Aileron Regular"/>
              </a:rPr>
              <a:t>Handle missing values</a:t>
            </a:r>
          </a:p>
          <a:p>
            <a:pPr marL="345439" lvl="1" indent="-172720">
              <a:lnSpc>
                <a:spcPts val="2399"/>
              </a:lnSpc>
              <a:buFont typeface="Arial"/>
              <a:buChar char="•"/>
            </a:pPr>
            <a:r>
              <a:rPr lang="en-US" sz="1599" spc="79" dirty="0">
                <a:solidFill>
                  <a:srgbClr val="E9EEE5"/>
                </a:solidFill>
                <a:latin typeface="Aileron Regular"/>
              </a:rPr>
              <a:t>Handle null</a:t>
            </a:r>
          </a:p>
          <a:p>
            <a:pPr marL="345439" lvl="1" indent="-172720">
              <a:lnSpc>
                <a:spcPts val="2399"/>
              </a:lnSpc>
              <a:buFont typeface="Arial"/>
              <a:buChar char="•"/>
            </a:pPr>
            <a:r>
              <a:rPr lang="en-US" sz="1599" spc="79" dirty="0">
                <a:solidFill>
                  <a:srgbClr val="E9EEE5"/>
                </a:solidFill>
                <a:latin typeface="Aileron Regular"/>
              </a:rPr>
              <a:t>Handle duplicates</a:t>
            </a:r>
          </a:p>
          <a:p>
            <a:pPr marL="345439" lvl="1" indent="-172720">
              <a:lnSpc>
                <a:spcPts val="2399"/>
              </a:lnSpc>
              <a:buFont typeface="Arial"/>
              <a:buChar char="•"/>
            </a:pPr>
            <a:r>
              <a:rPr lang="en-US" sz="1599" spc="79" dirty="0">
                <a:solidFill>
                  <a:srgbClr val="E9EEE5"/>
                </a:solidFill>
                <a:latin typeface="Aileron Regular"/>
              </a:rPr>
              <a:t>Drop unimportant features</a:t>
            </a:r>
          </a:p>
          <a:p>
            <a:pPr marL="345439" lvl="1" indent="-172720">
              <a:lnSpc>
                <a:spcPts val="2399"/>
              </a:lnSpc>
              <a:buFont typeface="Arial"/>
              <a:buChar char="•"/>
            </a:pPr>
            <a:r>
              <a:rPr lang="en-US" sz="1599" spc="79" dirty="0">
                <a:solidFill>
                  <a:srgbClr val="E9EEE5"/>
                </a:solidFill>
                <a:latin typeface="Aileron Regular"/>
              </a:rPr>
              <a:t>Pickle data files</a:t>
            </a:r>
          </a:p>
          <a:p>
            <a:pPr>
              <a:lnSpc>
                <a:spcPts val="2400"/>
              </a:lnSpc>
            </a:pPr>
            <a:endParaRPr lang="en-US" sz="1599" spc="79" dirty="0">
              <a:solidFill>
                <a:srgbClr val="E9EEE5"/>
              </a:solidFill>
              <a:latin typeface="Aileron Regular"/>
            </a:endParaRPr>
          </a:p>
        </p:txBody>
      </p:sp>
      <p:sp>
        <p:nvSpPr>
          <p:cNvPr id="44" name="TextBox 44"/>
          <p:cNvSpPr txBox="1"/>
          <p:nvPr/>
        </p:nvSpPr>
        <p:spPr>
          <a:xfrm>
            <a:off x="11190280" y="6517603"/>
            <a:ext cx="2629977" cy="2124684"/>
          </a:xfrm>
          <a:prstGeom prst="rect">
            <a:avLst/>
          </a:prstGeom>
        </p:spPr>
        <p:txBody>
          <a:bodyPr lIns="0" tIns="0" rIns="0" bIns="0" rtlCol="0" anchor="t">
            <a:spAutoFit/>
          </a:bodyPr>
          <a:lstStyle/>
          <a:p>
            <a:pPr>
              <a:lnSpc>
                <a:spcPts val="2400"/>
              </a:lnSpc>
            </a:pPr>
            <a:r>
              <a:rPr lang="en-US" sz="1599" spc="79" dirty="0" err="1">
                <a:solidFill>
                  <a:srgbClr val="191919"/>
                </a:solidFill>
                <a:latin typeface="Aileron Regular"/>
              </a:rPr>
              <a:t>MusicXMatch</a:t>
            </a:r>
            <a:r>
              <a:rPr lang="en-US" sz="1599" spc="79" dirty="0">
                <a:solidFill>
                  <a:srgbClr val="191919"/>
                </a:solidFill>
                <a:latin typeface="Aileron Regular"/>
              </a:rPr>
              <a:t> dataset containing a list of the 5000 words the most used in the songs in Bag of Word format</a:t>
            </a:r>
          </a:p>
          <a:p>
            <a:pPr>
              <a:lnSpc>
                <a:spcPts val="2400"/>
              </a:lnSpc>
            </a:pPr>
            <a:endParaRPr lang="en-US" sz="1599" spc="79" dirty="0">
              <a:solidFill>
                <a:srgbClr val="191919"/>
              </a:solidFill>
              <a:latin typeface="Aileron Regular"/>
            </a:endParaRPr>
          </a:p>
          <a:p>
            <a:pPr>
              <a:lnSpc>
                <a:spcPts val="2400"/>
              </a:lnSpc>
            </a:pPr>
            <a:r>
              <a:rPr lang="en-US" sz="1599" spc="79" dirty="0">
                <a:solidFill>
                  <a:srgbClr val="191919"/>
                </a:solidFill>
                <a:latin typeface="Aileron Regular"/>
              </a:rPr>
              <a:t>50K song lyrics data </a:t>
            </a:r>
          </a:p>
        </p:txBody>
      </p:sp>
      <p:sp>
        <p:nvSpPr>
          <p:cNvPr id="45" name="TextBox 44">
            <a:extLst>
              <a:ext uri="{FF2B5EF4-FFF2-40B4-BE49-F238E27FC236}">
                <a16:creationId xmlns:a16="http://schemas.microsoft.com/office/drawing/2014/main" id="{9ADA3A38-3827-4D3E-AC5C-1AEAF5EB1D1B}"/>
              </a:ext>
            </a:extLst>
          </p:cNvPr>
          <p:cNvSpPr txBox="1"/>
          <p:nvPr/>
        </p:nvSpPr>
        <p:spPr>
          <a:xfrm>
            <a:off x="15499018" y="571500"/>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287950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A26282F-AC8B-6046-AB26-76041CF59BE1}"/>
              </a:ext>
            </a:extLst>
          </p:cNvPr>
          <p:cNvSpPr/>
          <p:nvPr/>
        </p:nvSpPr>
        <p:spPr>
          <a:xfrm>
            <a:off x="1150935" y="2670991"/>
            <a:ext cx="5373109" cy="219520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130" normalizeH="0" baseline="0" noProof="0">
                <a:ln>
                  <a:noFill/>
                </a:ln>
                <a:solidFill>
                  <a:prstClr val="white"/>
                </a:solidFill>
                <a:effectLst/>
                <a:uLnTx/>
                <a:uFillTx/>
                <a:latin typeface="Calibri"/>
                <a:ea typeface="+mn-ea"/>
                <a:cs typeface="+mn-cs"/>
              </a:rPr>
              <a:t>How songs are recorded across the world?</a:t>
            </a:r>
          </a:p>
        </p:txBody>
      </p:sp>
      <p:grpSp>
        <p:nvGrpSpPr>
          <p:cNvPr id="70" name="Group 6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0935" y="1022442"/>
            <a:ext cx="1692574" cy="1270809"/>
            <a:chOff x="668003" y="1684057"/>
            <a:chExt cx="1128382" cy="847206"/>
          </a:xfrm>
        </p:grpSpPr>
        <p:sp>
          <p:nvSpPr>
            <p:cNvPr id="7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TextBox 3">
            <a:extLst>
              <a:ext uri="{FF2B5EF4-FFF2-40B4-BE49-F238E27FC236}">
                <a16:creationId xmlns:a16="http://schemas.microsoft.com/office/drawing/2014/main" id="{6C907763-2C43-7944-9952-0BA7BAF88424}"/>
              </a:ext>
            </a:extLst>
          </p:cNvPr>
          <p:cNvSpPr txBox="1"/>
          <p:nvPr/>
        </p:nvSpPr>
        <p:spPr>
          <a:xfrm>
            <a:off x="1150935" y="5074681"/>
            <a:ext cx="5373108" cy="4189877"/>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The drill-in world map allows us to visualize how songs are recorded across the world. </a:t>
            </a:r>
            <a:endParaRPr kumimoji="0" lang="en-US" sz="2600" b="0" i="0" u="none" strike="noStrike" kern="1200" cap="none" spc="0" normalizeH="0" baseline="0" noProof="0">
              <a:ln>
                <a:noFill/>
              </a:ln>
              <a:solidFill>
                <a:prstClr val="white"/>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white"/>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You can drill in to identify that there are –</a:t>
            </a:r>
            <a:endParaRPr kumimoji="0" lang="en-US" sz="2600" b="0" i="0" u="none" strike="noStrike" kern="1200" cap="none" spc="0" normalizeH="0" baseline="0" noProof="0">
              <a:ln>
                <a:noFill/>
              </a:ln>
              <a:solidFill>
                <a:prstClr val="white"/>
              </a:solidFill>
              <a:effectLst/>
              <a:uLnTx/>
              <a:uFillTx/>
              <a:latin typeface="Calibri"/>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82 songs recorded in Mumbai,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36 songs in Pune,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139 songs in Chennai</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29 in Karnataka etc.</a:t>
            </a:r>
          </a:p>
        </p:txBody>
      </p:sp>
      <p:pic>
        <p:nvPicPr>
          <p:cNvPr id="3" name="Picture 2" descr="Map&#10;&#10;Description automatically generated">
            <a:extLst>
              <a:ext uri="{FF2B5EF4-FFF2-40B4-BE49-F238E27FC236}">
                <a16:creationId xmlns:a16="http://schemas.microsoft.com/office/drawing/2014/main" id="{AD9170C3-19F3-F249-893D-45360FCEF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978" y="1496501"/>
            <a:ext cx="9963798" cy="6426647"/>
          </a:xfrm>
          <a:prstGeom prst="rect">
            <a:avLst/>
          </a:prstGeom>
        </p:spPr>
      </p:pic>
      <p:sp>
        <p:nvSpPr>
          <p:cNvPr id="2" name="TextBox 1">
            <a:extLst>
              <a:ext uri="{FF2B5EF4-FFF2-40B4-BE49-F238E27FC236}">
                <a16:creationId xmlns:a16="http://schemas.microsoft.com/office/drawing/2014/main" id="{B04F9AC1-DF23-F240-8922-1C21134AD023}"/>
              </a:ext>
            </a:extLst>
          </p:cNvPr>
          <p:cNvSpPr txBox="1"/>
          <p:nvPr/>
        </p:nvSpPr>
        <p:spPr>
          <a:xfrm>
            <a:off x="3369733" y="863600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0AD37603-BBBA-4EEA-96AF-B7340DD0A73F}"/>
              </a:ext>
            </a:extLst>
          </p:cNvPr>
          <p:cNvSpPr txBox="1"/>
          <p:nvPr/>
        </p:nvSpPr>
        <p:spPr>
          <a:xfrm>
            <a:off x="15621000" y="378919"/>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268698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34F0B0B-2C6D-604D-9B3C-745E89509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4100"/>
            <a:ext cx="9231495" cy="5939143"/>
          </a:xfrm>
          <a:prstGeom prst="rect">
            <a:avLst/>
          </a:prstGeom>
        </p:spPr>
      </p:pic>
      <p:pic>
        <p:nvPicPr>
          <p:cNvPr id="5" name="Picture 4" descr="Chart&#10;&#10;Description automatically generated with medium confidence">
            <a:extLst>
              <a:ext uri="{FF2B5EF4-FFF2-40B4-BE49-F238E27FC236}">
                <a16:creationId xmlns:a16="http://schemas.microsoft.com/office/drawing/2014/main" id="{51B64940-72E1-D04B-80D3-1F8DA5F67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509" y="3173232"/>
            <a:ext cx="9893300" cy="4758495"/>
          </a:xfrm>
          <a:prstGeom prst="rect">
            <a:avLst/>
          </a:prstGeom>
        </p:spPr>
      </p:pic>
      <p:sp>
        <p:nvSpPr>
          <p:cNvPr id="6" name="Rectangle 5">
            <a:extLst>
              <a:ext uri="{FF2B5EF4-FFF2-40B4-BE49-F238E27FC236}">
                <a16:creationId xmlns:a16="http://schemas.microsoft.com/office/drawing/2014/main" id="{7BEAF3F9-566F-B045-A47F-B012471B8DCD}"/>
              </a:ext>
            </a:extLst>
          </p:cNvPr>
          <p:cNvSpPr/>
          <p:nvPr/>
        </p:nvSpPr>
        <p:spPr>
          <a:xfrm>
            <a:off x="8836724" y="2166503"/>
            <a:ext cx="3978653" cy="491673"/>
          </a:xfrm>
          <a:prstGeom prst="rect">
            <a:avLst/>
          </a:prstGeom>
        </p:spPr>
        <p:txBody>
          <a:bodyPr wrap="none">
            <a:spAutoFit/>
          </a:bodyPr>
          <a:lstStyle/>
          <a:p>
            <a:pPr lvl="0" algn="ctr">
              <a:lnSpc>
                <a:spcPts val="3640"/>
              </a:lnSpc>
            </a:pPr>
            <a:r>
              <a:rPr lang="en-US" spc="130" dirty="0">
                <a:solidFill>
                  <a:srgbClr val="191919"/>
                </a:solidFill>
                <a:latin typeface="Aileron Regular"/>
              </a:rPr>
              <a:t>Artist distribution by geography</a:t>
            </a:r>
          </a:p>
        </p:txBody>
      </p:sp>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Distribution by Artists</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4"/>
          <a:stretch>
            <a:fillRect/>
          </a:stretch>
        </p:blipFill>
        <p:spPr>
          <a:xfrm>
            <a:off x="16439387" y="0"/>
            <a:ext cx="1848613" cy="902811"/>
          </a:xfrm>
          <a:prstGeom prst="rect">
            <a:avLst/>
          </a:prstGeom>
          <a:ln>
            <a:noFill/>
          </a:ln>
        </p:spPr>
      </p:pic>
      <p:sp>
        <p:nvSpPr>
          <p:cNvPr id="12" name="TextBox 11">
            <a:extLst>
              <a:ext uri="{FF2B5EF4-FFF2-40B4-BE49-F238E27FC236}">
                <a16:creationId xmlns:a16="http://schemas.microsoft.com/office/drawing/2014/main" id="{82AED027-186D-4D80-AAF9-936A40571F88}"/>
              </a:ext>
            </a:extLst>
          </p:cNvPr>
          <p:cNvSpPr txBox="1"/>
          <p:nvPr/>
        </p:nvSpPr>
        <p:spPr>
          <a:xfrm>
            <a:off x="15573009" y="1165325"/>
            <a:ext cx="2209800" cy="369332"/>
          </a:xfrm>
          <a:prstGeom prst="rect">
            <a:avLst/>
          </a:prstGeom>
          <a:noFill/>
        </p:spPr>
        <p:txBody>
          <a:bodyPr wrap="square" rtlCol="0">
            <a:spAutoFit/>
          </a:bodyPr>
          <a:lstStyle/>
          <a:p>
            <a:r>
              <a:rPr lang="en-US" dirty="0" err="1"/>
              <a:t>Sachin</a:t>
            </a:r>
            <a:endParaRPr lang="en-IN" dirty="0"/>
          </a:p>
        </p:txBody>
      </p:sp>
    </p:spTree>
    <p:extLst>
      <p:ext uri="{BB962C8B-B14F-4D97-AF65-F5344CB8AC3E}">
        <p14:creationId xmlns:p14="http://schemas.microsoft.com/office/powerpoint/2010/main" val="422082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istogram&#10;&#10;Description automatically generated">
            <a:extLst>
              <a:ext uri="{FF2B5EF4-FFF2-40B4-BE49-F238E27FC236}">
                <a16:creationId xmlns:a16="http://schemas.microsoft.com/office/drawing/2014/main" id="{BBF2FAA3-0D76-934D-9EDA-A4CC7B6A9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0300"/>
            <a:ext cx="9845040" cy="4343400"/>
          </a:xfrm>
          <a:prstGeom prst="rect">
            <a:avLst/>
          </a:prstGeom>
        </p:spPr>
      </p:pic>
      <p:sp>
        <p:nvSpPr>
          <p:cNvPr id="15" name="Rectangle 14">
            <a:extLst>
              <a:ext uri="{FF2B5EF4-FFF2-40B4-BE49-F238E27FC236}">
                <a16:creationId xmlns:a16="http://schemas.microsoft.com/office/drawing/2014/main" id="{8A26282F-AC8B-6046-AB26-76041CF59BE1}"/>
              </a:ext>
            </a:extLst>
          </p:cNvPr>
          <p:cNvSpPr/>
          <p:nvPr/>
        </p:nvSpPr>
        <p:spPr>
          <a:xfrm>
            <a:off x="340990" y="1333500"/>
            <a:ext cx="3271408" cy="491673"/>
          </a:xfrm>
          <a:prstGeom prst="rect">
            <a:avLst/>
          </a:prstGeom>
        </p:spPr>
        <p:txBody>
          <a:bodyPr wrap="none">
            <a:spAutoFit/>
          </a:bodyPr>
          <a:lstStyle/>
          <a:p>
            <a:pPr lvl="0" algn="ctr">
              <a:lnSpc>
                <a:spcPts val="3640"/>
              </a:lnSpc>
            </a:pPr>
            <a:r>
              <a:rPr lang="en-US" spc="130" dirty="0">
                <a:solidFill>
                  <a:srgbClr val="191919"/>
                </a:solidFill>
                <a:latin typeface="Aileron Regular"/>
              </a:rPr>
              <a:t>Number of Songs per year</a:t>
            </a:r>
          </a:p>
        </p:txBody>
      </p:sp>
      <p:pic>
        <p:nvPicPr>
          <p:cNvPr id="17" name="Picture 16" descr="Chart, histogram&#10;&#10;Description automatically generated">
            <a:extLst>
              <a:ext uri="{FF2B5EF4-FFF2-40B4-BE49-F238E27FC236}">
                <a16:creationId xmlns:a16="http://schemas.microsoft.com/office/drawing/2014/main" id="{D8A46174-607F-2B4B-B502-D0F7B9905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2400300"/>
            <a:ext cx="7857169" cy="7603371"/>
          </a:xfrm>
          <a:prstGeom prst="rect">
            <a:avLst/>
          </a:prstGeom>
        </p:spPr>
      </p:pic>
      <p:sp>
        <p:nvSpPr>
          <p:cNvPr id="5" name="Rectangle 4">
            <a:extLst>
              <a:ext uri="{FF2B5EF4-FFF2-40B4-BE49-F238E27FC236}">
                <a16:creationId xmlns:a16="http://schemas.microsoft.com/office/drawing/2014/main" id="{AA1C7F11-A0F4-4DC3-A623-B60B862B8B62}"/>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87981AD-3164-4FD5-A88C-2D5F90D99C0E}"/>
              </a:ext>
            </a:extLst>
          </p:cNvPr>
          <p:cNvSpPr txBox="1"/>
          <p:nvPr/>
        </p:nvSpPr>
        <p:spPr>
          <a:xfrm>
            <a:off x="386618" y="-127872"/>
            <a:ext cx="163773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Number of songs &amp; Popular songs</a:t>
            </a:r>
          </a:p>
        </p:txBody>
      </p:sp>
      <p:pic>
        <p:nvPicPr>
          <p:cNvPr id="7" name="Picture 6">
            <a:extLst>
              <a:ext uri="{FF2B5EF4-FFF2-40B4-BE49-F238E27FC236}">
                <a16:creationId xmlns:a16="http://schemas.microsoft.com/office/drawing/2014/main" id="{E377369C-6EA2-41FE-9B19-2896B86FE2A2}"/>
              </a:ext>
            </a:extLst>
          </p:cNvPr>
          <p:cNvPicPr>
            <a:picLocks noChangeAspect="1"/>
          </p:cNvPicPr>
          <p:nvPr/>
        </p:nvPicPr>
        <p:blipFill>
          <a:blip r:embed="rId4"/>
          <a:stretch>
            <a:fillRect/>
          </a:stretch>
        </p:blipFill>
        <p:spPr>
          <a:xfrm>
            <a:off x="16439387" y="0"/>
            <a:ext cx="1848613" cy="902811"/>
          </a:xfrm>
          <a:prstGeom prst="rect">
            <a:avLst/>
          </a:prstGeom>
          <a:ln>
            <a:noFill/>
          </a:ln>
        </p:spPr>
      </p:pic>
      <p:sp>
        <p:nvSpPr>
          <p:cNvPr id="2" name="TextBox 1">
            <a:extLst>
              <a:ext uri="{FF2B5EF4-FFF2-40B4-BE49-F238E27FC236}">
                <a16:creationId xmlns:a16="http://schemas.microsoft.com/office/drawing/2014/main" id="{6B77D1BB-DD6A-4766-B395-321D60641E8E}"/>
              </a:ext>
            </a:extLst>
          </p:cNvPr>
          <p:cNvSpPr txBox="1"/>
          <p:nvPr/>
        </p:nvSpPr>
        <p:spPr>
          <a:xfrm>
            <a:off x="15468600" y="1333500"/>
            <a:ext cx="2057400" cy="369332"/>
          </a:xfrm>
          <a:prstGeom prst="rect">
            <a:avLst/>
          </a:prstGeom>
          <a:noFill/>
        </p:spPr>
        <p:txBody>
          <a:bodyPr wrap="square" rtlCol="0">
            <a:spAutoFit/>
          </a:bodyPr>
          <a:lstStyle/>
          <a:p>
            <a:r>
              <a:rPr lang="en-US" dirty="0"/>
              <a:t>Sudeep</a:t>
            </a:r>
            <a:endParaRPr lang="en-IN" dirty="0"/>
          </a:p>
        </p:txBody>
      </p:sp>
    </p:spTree>
    <p:extLst>
      <p:ext uri="{BB962C8B-B14F-4D97-AF65-F5344CB8AC3E}">
        <p14:creationId xmlns:p14="http://schemas.microsoft.com/office/powerpoint/2010/main" val="172927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BA3C700C-5CCF-584F-9493-45A610D7D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8331200" cy="8305800"/>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E2B53678-EB59-F84B-AE9C-7E2F6E020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245" y="2171700"/>
            <a:ext cx="9359900" cy="8216900"/>
          </a:xfrm>
          <a:prstGeom prst="rect">
            <a:avLst/>
          </a:prstGeom>
        </p:spPr>
      </p:pic>
      <p:sp>
        <p:nvSpPr>
          <p:cNvPr id="4" name="Rectangle 3">
            <a:extLst>
              <a:ext uri="{FF2B5EF4-FFF2-40B4-BE49-F238E27FC236}">
                <a16:creationId xmlns:a16="http://schemas.microsoft.com/office/drawing/2014/main" id="{1325E3CB-FDDD-4D0C-B628-108CFF644235}"/>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D9A63FA-835A-4181-8369-6ED6F99A75DA}"/>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Popular release &amp; Artists</a:t>
            </a:r>
          </a:p>
        </p:txBody>
      </p:sp>
      <p:pic>
        <p:nvPicPr>
          <p:cNvPr id="7" name="Picture 6">
            <a:extLst>
              <a:ext uri="{FF2B5EF4-FFF2-40B4-BE49-F238E27FC236}">
                <a16:creationId xmlns:a16="http://schemas.microsoft.com/office/drawing/2014/main" id="{434C323A-EB66-4771-B125-34D8AD024D2C}"/>
              </a:ext>
            </a:extLst>
          </p:cNvPr>
          <p:cNvPicPr>
            <a:picLocks noChangeAspect="1"/>
          </p:cNvPicPr>
          <p:nvPr/>
        </p:nvPicPr>
        <p:blipFill>
          <a:blip r:embed="rId4"/>
          <a:stretch>
            <a:fillRect/>
          </a:stretch>
        </p:blipFill>
        <p:spPr>
          <a:xfrm>
            <a:off x="16439387" y="0"/>
            <a:ext cx="1848613" cy="902811"/>
          </a:xfrm>
          <a:prstGeom prst="rect">
            <a:avLst/>
          </a:prstGeom>
          <a:ln>
            <a:noFill/>
          </a:ln>
        </p:spPr>
      </p:pic>
      <p:sp>
        <p:nvSpPr>
          <p:cNvPr id="8" name="TextBox 7">
            <a:extLst>
              <a:ext uri="{FF2B5EF4-FFF2-40B4-BE49-F238E27FC236}">
                <a16:creationId xmlns:a16="http://schemas.microsoft.com/office/drawing/2014/main" id="{68F5779C-CBAB-4ECD-86B2-30BB772936FB}"/>
              </a:ext>
            </a:extLst>
          </p:cNvPr>
          <p:cNvSpPr txBox="1"/>
          <p:nvPr/>
        </p:nvSpPr>
        <p:spPr>
          <a:xfrm>
            <a:off x="14935200" y="1257300"/>
            <a:ext cx="2209800" cy="369332"/>
          </a:xfrm>
          <a:prstGeom prst="rect">
            <a:avLst/>
          </a:prstGeom>
          <a:noFill/>
        </p:spPr>
        <p:txBody>
          <a:bodyPr wrap="square" rtlCol="0">
            <a:spAutoFit/>
          </a:bodyPr>
          <a:lstStyle/>
          <a:p>
            <a:r>
              <a:rPr lang="en-US" dirty="0"/>
              <a:t>Sudeep</a:t>
            </a:r>
            <a:endParaRPr lang="en-IN" dirty="0"/>
          </a:p>
        </p:txBody>
      </p:sp>
    </p:spTree>
    <p:extLst>
      <p:ext uri="{BB962C8B-B14F-4D97-AF65-F5344CB8AC3E}">
        <p14:creationId xmlns:p14="http://schemas.microsoft.com/office/powerpoint/2010/main" val="38706894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1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1867</Words>
  <Application>Microsoft Office PowerPoint</Application>
  <PresentationFormat>Custom</PresentationFormat>
  <Paragraphs>246</Paragraphs>
  <Slides>20</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MV Boli</vt:lpstr>
      <vt:lpstr>Aileron Heavy</vt:lpstr>
      <vt:lpstr>Blackadder ITC</vt:lpstr>
      <vt:lpstr>Arial</vt:lpstr>
      <vt:lpstr>Aileron Heavy Bold</vt:lpstr>
      <vt:lpstr>Source Sans Pro</vt:lpstr>
      <vt:lpstr>IBM Plex Sans</vt:lpstr>
      <vt:lpstr>HK Grotesk Bold</vt:lpstr>
      <vt:lpstr>Aileron Regular Bold</vt:lpstr>
      <vt:lpstr>Aileron Regular</vt:lpstr>
      <vt:lpstr>Calibri</vt:lpstr>
      <vt:lpstr>Clear Sans Regular</vt:lpstr>
      <vt:lpstr>Office Theme</vt:lpstr>
      <vt:lpstr>PowerPoint Presentation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Arrow Chart Presentation</dc:title>
  <dc:creator>hp</dc:creator>
  <cp:lastModifiedBy>Singh A</cp:lastModifiedBy>
  <cp:revision>59</cp:revision>
  <dcterms:created xsi:type="dcterms:W3CDTF">2006-08-16T00:00:00Z</dcterms:created>
  <dcterms:modified xsi:type="dcterms:W3CDTF">2021-01-24T10:44:27Z</dcterms:modified>
  <dc:identifier>DAETIOVXfRA</dc:identifier>
</cp:coreProperties>
</file>